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62" r:id="rId3"/>
    <p:sldId id="263" r:id="rId4"/>
    <p:sldId id="257" r:id="rId5"/>
    <p:sldId id="264" r:id="rId6"/>
    <p:sldId id="258" r:id="rId7"/>
    <p:sldId id="259" r:id="rId8"/>
    <p:sldId id="260" r:id="rId9"/>
    <p:sldId id="261"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948" autoAdjust="0"/>
  </p:normalViewPr>
  <p:slideViewPr>
    <p:cSldViewPr>
      <p:cViewPr varScale="1">
        <p:scale>
          <a:sx n="60" d="100"/>
          <a:sy n="60" d="100"/>
        </p:scale>
        <p:origin x="-165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EC9B849-754E-4DCC-AB48-AB24A953456F}" type="datetimeFigureOut">
              <a:rPr lang="en-US" smtClean="0"/>
              <a:t>10/6/2014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79497B-DE63-41E7-B6B3-43F03D5E4EC3}" type="slidenum">
              <a:rPr lang="en-US" smtClean="0"/>
              <a:t>‹#›</a:t>
            </a:fld>
            <a:endParaRPr lang="en-US"/>
          </a:p>
        </p:txBody>
      </p:sp>
    </p:spTree>
    <p:extLst>
      <p:ext uri="{BB962C8B-B14F-4D97-AF65-F5344CB8AC3E}">
        <p14:creationId xmlns:p14="http://schemas.microsoft.com/office/powerpoint/2010/main" val="16774910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79497B-DE63-41E7-B6B3-43F03D5E4EC3}" type="slidenum">
              <a:rPr lang="en-US" smtClean="0"/>
              <a:t>11</a:t>
            </a:fld>
            <a:endParaRPr lang="en-US"/>
          </a:p>
        </p:txBody>
      </p:sp>
    </p:spTree>
    <p:extLst>
      <p:ext uri="{BB962C8B-B14F-4D97-AF65-F5344CB8AC3E}">
        <p14:creationId xmlns:p14="http://schemas.microsoft.com/office/powerpoint/2010/main" val="143444005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3579" y="109839"/>
            <a:ext cx="7962736" cy="3566160"/>
          </a:xfrm>
        </p:spPr>
        <p:txBody>
          <a:bodyPr anchor="b">
            <a:normAutofit/>
          </a:bodyPr>
          <a:lstStyle>
            <a:lvl1pPr algn="l">
              <a:lnSpc>
                <a:spcPct val="85000"/>
              </a:lnSpc>
              <a:defRPr sz="6600" b="0" i="0" spc="-50" baseline="0">
                <a:solidFill>
                  <a:schemeClr val="accent2">
                    <a:lumMod val="50000"/>
                  </a:schemeClr>
                </a:solidFill>
                <a:latin typeface="Arial"/>
                <a:cs typeface="Arial"/>
              </a:defRPr>
            </a:lvl1pPr>
          </a:lstStyle>
          <a:p>
            <a:r>
              <a:rPr lang="en-US" dirty="0" smtClean="0"/>
              <a:t>Presentation Title Here</a:t>
            </a:r>
            <a:endParaRPr lang="en-US" dirty="0"/>
          </a:p>
        </p:txBody>
      </p:sp>
      <p:sp>
        <p:nvSpPr>
          <p:cNvPr id="3" name="Subtitle 2"/>
          <p:cNvSpPr>
            <a:spLocks noGrp="1"/>
          </p:cNvSpPr>
          <p:nvPr>
            <p:ph type="subTitle" idx="1" hasCustomPrompt="1"/>
          </p:nvPr>
        </p:nvSpPr>
        <p:spPr>
          <a:xfrm>
            <a:off x="93579" y="3877064"/>
            <a:ext cx="7962736" cy="1143000"/>
          </a:xfrm>
        </p:spPr>
        <p:txBody>
          <a:bodyPr lIns="91440" rIns="91440">
            <a:normAutofit/>
          </a:bodyPr>
          <a:lstStyle>
            <a:lvl1pPr marL="0" indent="0" algn="l">
              <a:buNone/>
              <a:defRPr sz="2400" cap="all" spc="200" baseline="0">
                <a:solidFill>
                  <a:schemeClr val="accent2">
                    <a:lumMod val="50000"/>
                  </a:schemeClr>
                </a:solidFill>
                <a:latin typeface="+mn-lt"/>
                <a:cs typeface="Palatino"/>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smtClean="0"/>
              <a:t>Presentation sub title here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27263" y="1149684"/>
            <a:ext cx="8139497" cy="4719411"/>
          </a:xfrm>
        </p:spPr>
        <p:txBody>
          <a:bodyPr/>
          <a:lstStyle>
            <a:lvl2pPr marL="384048" indent="-182880">
              <a:buSzPct val="100000"/>
              <a:buFontTx/>
              <a:buBlip>
                <a:blip r:embed="rId2"/>
              </a:buBlip>
              <a:defRPr/>
            </a:lvl2pPr>
            <a:lvl3pPr marL="669798" indent="-285750">
              <a:buClr>
                <a:schemeClr val="accent2"/>
              </a:buClr>
              <a:buSzPct val="90000"/>
              <a:buFont typeface="Arial"/>
              <a:buChar char="•"/>
              <a:defRPr/>
            </a:lvl3pPr>
            <a:lvl4pPr marL="749808" indent="-182880">
              <a:buSzPct val="90000"/>
              <a:buFont typeface="Arial"/>
              <a:buChar char="•"/>
              <a:defRPr/>
            </a:lvl4pPr>
            <a:lvl5pPr marL="932688" indent="-182880">
              <a:buClr>
                <a:schemeClr val="bg2"/>
              </a:buClr>
              <a:buSzPct val="70000"/>
              <a:buFont typeface="Arial"/>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5" name="Straight Connector 4"/>
          <p:cNvCxnSpPr/>
          <p:nvPr/>
        </p:nvCxnSpPr>
        <p:spPr>
          <a:xfrm>
            <a:off x="216130" y="1003385"/>
            <a:ext cx="8150630" cy="0"/>
          </a:xfrm>
          <a:prstGeom prst="line">
            <a:avLst/>
          </a:prstGeom>
          <a:ln w="3175" cmpd="sng">
            <a:solidFill>
              <a:schemeClr val="accent6"/>
            </a:solidFill>
          </a:ln>
        </p:spPr>
        <p:style>
          <a:lnRef idx="2">
            <a:schemeClr val="dk1"/>
          </a:lnRef>
          <a:fillRef idx="0">
            <a:schemeClr val="dk1"/>
          </a:fillRef>
          <a:effectRef idx="1">
            <a:schemeClr val="dk1"/>
          </a:effectRef>
          <a:fontRef idx="minor">
            <a:schemeClr val="tx1"/>
          </a:fontRef>
        </p:style>
      </p:cxnSp>
      <p:sp>
        <p:nvSpPr>
          <p:cNvPr id="2" name="Slide Number Placeholder 1"/>
          <p:cNvSpPr>
            <a:spLocks noGrp="1"/>
          </p:cNvSpPr>
          <p:nvPr>
            <p:ph type="sldNum" sz="quarter" idx="10"/>
          </p:nvPr>
        </p:nvSpPr>
        <p:spPr/>
        <p:txBody>
          <a:bodyPr/>
          <a:lstStyle/>
          <a:p>
            <a:fld id="{1EB44E69-8C89-4365-8B91-CA03E13A0D0B}" type="slidenum">
              <a:rPr lang="en-US" smtClean="0"/>
              <a:t>‹#›</a:t>
            </a:fld>
            <a:endParaRPr lang="en-US"/>
          </a:p>
        </p:txBody>
      </p:sp>
      <p:sp>
        <p:nvSpPr>
          <p:cNvPr id="6" name="Title Placeholder 1"/>
          <p:cNvSpPr>
            <a:spLocks noGrp="1"/>
          </p:cNvSpPr>
          <p:nvPr>
            <p:ph type="title"/>
          </p:nvPr>
        </p:nvSpPr>
        <p:spPr>
          <a:xfrm>
            <a:off x="227263" y="286608"/>
            <a:ext cx="8139497" cy="702655"/>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Comparison">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261503" y="2239810"/>
            <a:ext cx="4016391" cy="3546943"/>
          </a:xfrm>
        </p:spPr>
        <p:txBody>
          <a:bodyPr/>
          <a:lstStyle>
            <a:lvl1pPr>
              <a:defRPr>
                <a:latin typeface="+mj-lt"/>
                <a:cs typeface="Palatino"/>
              </a:defRPr>
            </a:lvl1pPr>
            <a:lvl2pPr>
              <a:defRPr>
                <a:latin typeface="+mj-lt"/>
                <a:cs typeface="Palatino"/>
              </a:defRPr>
            </a:lvl2pPr>
            <a:lvl3pPr>
              <a:defRPr>
                <a:latin typeface="+mj-lt"/>
                <a:cs typeface="Palatino"/>
              </a:defRPr>
            </a:lvl3pPr>
            <a:lvl4pPr>
              <a:defRPr>
                <a:latin typeface="+mj-lt"/>
                <a:cs typeface="Palatino"/>
              </a:defRPr>
            </a:lvl4pPr>
            <a:lvl5pPr>
              <a:defRPr>
                <a:latin typeface="+mj-lt"/>
                <a:cs typeface="Palatino"/>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ext Placeholder 7"/>
          <p:cNvSpPr>
            <a:spLocks noGrp="1"/>
          </p:cNvSpPr>
          <p:nvPr>
            <p:ph type="body" sz="quarter" idx="13" hasCustomPrompt="1"/>
          </p:nvPr>
        </p:nvSpPr>
        <p:spPr>
          <a:xfrm>
            <a:off x="271985" y="1312581"/>
            <a:ext cx="3995812" cy="666749"/>
          </a:xfrm>
          <a:solidFill>
            <a:srgbClr val="9ADAEE"/>
          </a:solidFill>
        </p:spPr>
        <p:txBody>
          <a:bodyPr>
            <a:noAutofit/>
          </a:bodyPr>
          <a:lstStyle>
            <a:lvl1pPr>
              <a:defRPr sz="1600">
                <a:solidFill>
                  <a:schemeClr val="accent2">
                    <a:lumMod val="50000"/>
                  </a:schemeClr>
                </a:solidFill>
              </a:defRPr>
            </a:lvl1pPr>
          </a:lstStyle>
          <a:p>
            <a:pPr lvl="0"/>
            <a:r>
              <a:rPr lang="en-US" dirty="0" smtClean="0"/>
              <a:t>CLICK TO EDIT MASTER TEXT STYLES</a:t>
            </a:r>
          </a:p>
        </p:txBody>
      </p:sp>
      <p:sp>
        <p:nvSpPr>
          <p:cNvPr id="2" name="Slide Number Placeholder 1"/>
          <p:cNvSpPr>
            <a:spLocks noGrp="1"/>
          </p:cNvSpPr>
          <p:nvPr>
            <p:ph type="sldNum" sz="quarter" idx="15"/>
          </p:nvPr>
        </p:nvSpPr>
        <p:spPr/>
        <p:txBody>
          <a:bodyPr/>
          <a:lstStyle/>
          <a:p>
            <a:fld id="{1EB44E69-8C89-4365-8B91-CA03E13A0D0B}" type="slidenum">
              <a:rPr lang="en-US" smtClean="0"/>
              <a:t>‹#›</a:t>
            </a:fld>
            <a:endParaRPr lang="en-US"/>
          </a:p>
        </p:txBody>
      </p:sp>
      <p:cxnSp>
        <p:nvCxnSpPr>
          <p:cNvPr id="14" name="Straight Connector 13"/>
          <p:cNvCxnSpPr/>
          <p:nvPr/>
        </p:nvCxnSpPr>
        <p:spPr>
          <a:xfrm>
            <a:off x="216130" y="1003385"/>
            <a:ext cx="8150630" cy="0"/>
          </a:xfrm>
          <a:prstGeom prst="line">
            <a:avLst/>
          </a:prstGeom>
          <a:ln w="3175" cmpd="sng">
            <a:solidFill>
              <a:schemeClr val="accent6"/>
            </a:solidFill>
          </a:ln>
        </p:spPr>
        <p:style>
          <a:lnRef idx="2">
            <a:schemeClr val="dk1"/>
          </a:lnRef>
          <a:fillRef idx="0">
            <a:schemeClr val="dk1"/>
          </a:fillRef>
          <a:effectRef idx="1">
            <a:schemeClr val="dk1"/>
          </a:effectRef>
          <a:fontRef idx="minor">
            <a:schemeClr val="tx1"/>
          </a:fontRef>
        </p:style>
      </p:cxnSp>
      <p:sp>
        <p:nvSpPr>
          <p:cNvPr id="15" name="Title Placeholder 1"/>
          <p:cNvSpPr>
            <a:spLocks noGrp="1"/>
          </p:cNvSpPr>
          <p:nvPr>
            <p:ph type="title"/>
          </p:nvPr>
        </p:nvSpPr>
        <p:spPr>
          <a:xfrm>
            <a:off x="227263" y="286608"/>
            <a:ext cx="8139497" cy="702655"/>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16" name="Content Placeholder 3"/>
          <p:cNvSpPr>
            <a:spLocks noGrp="1"/>
          </p:cNvSpPr>
          <p:nvPr>
            <p:ph sz="half" idx="16"/>
          </p:nvPr>
        </p:nvSpPr>
        <p:spPr>
          <a:xfrm>
            <a:off x="4611587" y="2226843"/>
            <a:ext cx="4016391" cy="3546943"/>
          </a:xfrm>
        </p:spPr>
        <p:txBody>
          <a:bodyPr/>
          <a:lstStyle>
            <a:lvl1pPr>
              <a:defRPr>
                <a:latin typeface="+mj-lt"/>
                <a:cs typeface="Palatino"/>
              </a:defRPr>
            </a:lvl1pPr>
            <a:lvl2pPr>
              <a:defRPr>
                <a:latin typeface="+mj-lt"/>
                <a:cs typeface="Palatino"/>
              </a:defRPr>
            </a:lvl2pPr>
            <a:lvl3pPr>
              <a:defRPr>
                <a:latin typeface="+mj-lt"/>
                <a:cs typeface="Palatino"/>
              </a:defRPr>
            </a:lvl3pPr>
            <a:lvl4pPr>
              <a:defRPr>
                <a:latin typeface="+mj-lt"/>
                <a:cs typeface="Palatino"/>
              </a:defRPr>
            </a:lvl4pPr>
            <a:lvl5pPr>
              <a:defRPr>
                <a:latin typeface="+mj-lt"/>
                <a:cs typeface="Palatino"/>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ext Placeholder 7"/>
          <p:cNvSpPr>
            <a:spLocks noGrp="1"/>
          </p:cNvSpPr>
          <p:nvPr>
            <p:ph type="body" sz="quarter" idx="17" hasCustomPrompt="1"/>
          </p:nvPr>
        </p:nvSpPr>
        <p:spPr>
          <a:xfrm>
            <a:off x="4622069" y="1312581"/>
            <a:ext cx="3995812" cy="666749"/>
          </a:xfrm>
          <a:solidFill>
            <a:srgbClr val="9ADAEE"/>
          </a:solidFill>
        </p:spPr>
        <p:txBody>
          <a:bodyPr>
            <a:noAutofit/>
          </a:bodyPr>
          <a:lstStyle>
            <a:lvl1pPr>
              <a:defRPr sz="1600">
                <a:solidFill>
                  <a:schemeClr val="accent2">
                    <a:lumMod val="50000"/>
                  </a:schemeClr>
                </a:solidFill>
              </a:defRPr>
            </a:lvl1pPr>
          </a:lstStyle>
          <a:p>
            <a:pPr lvl="0"/>
            <a:r>
              <a:rPr lang="en-US" dirty="0" smtClean="0"/>
              <a:t>CLICK TO EDIT MASTER TEXT STYLES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62116479"/>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27263" y="1149684"/>
            <a:ext cx="8139497" cy="4719411"/>
          </a:xfrm>
        </p:spPr>
        <p:txBody>
          <a:bodyPr/>
          <a:lstStyle>
            <a:lvl1pPr>
              <a:defRPr>
                <a:latin typeface="Arial Unicode MS" panose="020B0604020202020204" pitchFamily="34" charset="-128"/>
                <a:ea typeface="Arial Unicode MS" panose="020B0604020202020204" pitchFamily="34" charset="-128"/>
                <a:cs typeface="Arial Unicode MS" panose="020B0604020202020204" pitchFamily="34" charset="-128"/>
              </a:defRPr>
            </a:lvl1pPr>
            <a:lvl2pPr marL="384048" indent="-182880">
              <a:buSzPct val="100000"/>
              <a:buFontTx/>
              <a:buBlip>
                <a:blip r:embed="rId2"/>
              </a:buBlip>
              <a:defRPr>
                <a:latin typeface="Arial Unicode MS" panose="020B0604020202020204" pitchFamily="34" charset="-128"/>
                <a:ea typeface="Arial Unicode MS" panose="020B0604020202020204" pitchFamily="34" charset="-128"/>
                <a:cs typeface="Arial Unicode MS" panose="020B0604020202020204" pitchFamily="34" charset="-128"/>
              </a:defRPr>
            </a:lvl2pPr>
            <a:lvl3pPr marL="669798" indent="-285750">
              <a:buClr>
                <a:schemeClr val="accent2"/>
              </a:buClr>
              <a:buSzPct val="90000"/>
              <a:buFont typeface="Arial"/>
              <a:buChar char="•"/>
              <a:defRPr>
                <a:latin typeface="Arial Unicode MS" panose="020B0604020202020204" pitchFamily="34" charset="-128"/>
                <a:ea typeface="Arial Unicode MS" panose="020B0604020202020204" pitchFamily="34" charset="-128"/>
                <a:cs typeface="Arial Unicode MS" panose="020B0604020202020204" pitchFamily="34" charset="-128"/>
              </a:defRPr>
            </a:lvl3pPr>
            <a:lvl4pPr marL="749808" indent="-182880">
              <a:buSzPct val="90000"/>
              <a:buFont typeface="Arial"/>
              <a:buChar char="•"/>
              <a:defRPr>
                <a:latin typeface="Arial Unicode MS" panose="020B0604020202020204" pitchFamily="34" charset="-128"/>
                <a:ea typeface="Arial Unicode MS" panose="020B0604020202020204" pitchFamily="34" charset="-128"/>
                <a:cs typeface="Arial Unicode MS" panose="020B0604020202020204" pitchFamily="34" charset="-128"/>
              </a:defRPr>
            </a:lvl4pPr>
            <a:lvl5pPr marL="932688" indent="-182880">
              <a:buClr>
                <a:schemeClr val="bg2"/>
              </a:buClr>
              <a:buSzPct val="70000"/>
              <a:buFont typeface="Arial"/>
              <a:buChar char="•"/>
              <a:defRPr>
                <a:latin typeface="Arial Unicode MS" panose="020B0604020202020204" pitchFamily="34" charset="-128"/>
                <a:ea typeface="Arial Unicode MS" panose="020B0604020202020204" pitchFamily="34" charset="-128"/>
                <a:cs typeface="Arial Unicode MS" panose="020B0604020202020204" pitchFamily="34" charset="-128"/>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5" name="Straight Connector 4"/>
          <p:cNvCxnSpPr/>
          <p:nvPr/>
        </p:nvCxnSpPr>
        <p:spPr>
          <a:xfrm>
            <a:off x="216130" y="1003385"/>
            <a:ext cx="8150630" cy="0"/>
          </a:xfrm>
          <a:prstGeom prst="line">
            <a:avLst/>
          </a:prstGeom>
          <a:ln w="3175" cmpd="sng">
            <a:solidFill>
              <a:schemeClr val="accent6"/>
            </a:solidFill>
          </a:ln>
        </p:spPr>
        <p:style>
          <a:lnRef idx="2">
            <a:schemeClr val="dk1"/>
          </a:lnRef>
          <a:fillRef idx="0">
            <a:schemeClr val="dk1"/>
          </a:fillRef>
          <a:effectRef idx="1">
            <a:schemeClr val="dk1"/>
          </a:effectRef>
          <a:fontRef idx="minor">
            <a:schemeClr val="tx1"/>
          </a:fontRef>
        </p:style>
      </p:cxnSp>
      <p:sp>
        <p:nvSpPr>
          <p:cNvPr id="2" name="Slide Number Placeholder 1"/>
          <p:cNvSpPr>
            <a:spLocks noGrp="1"/>
          </p:cNvSpPr>
          <p:nvPr>
            <p:ph type="sldNum" sz="quarter" idx="10"/>
          </p:nvPr>
        </p:nvSpPr>
        <p:spPr/>
        <p:txBody>
          <a:bodyPr/>
          <a:lstStyle/>
          <a:p>
            <a:fld id="{1EB44E69-8C89-4365-8B91-CA03E13A0D0B}" type="slidenum">
              <a:rPr lang="en-US" smtClean="0"/>
              <a:t>‹#›</a:t>
            </a:fld>
            <a:endParaRPr lang="en-US"/>
          </a:p>
        </p:txBody>
      </p:sp>
      <p:sp>
        <p:nvSpPr>
          <p:cNvPr id="6" name="Title Placeholder 1"/>
          <p:cNvSpPr>
            <a:spLocks noGrp="1"/>
          </p:cNvSpPr>
          <p:nvPr>
            <p:ph type="title"/>
          </p:nvPr>
        </p:nvSpPr>
        <p:spPr>
          <a:xfrm>
            <a:off x="227263" y="286608"/>
            <a:ext cx="8139497" cy="702655"/>
          </a:xfrm>
          <a:prstGeom prst="rect">
            <a:avLst/>
          </a:prstGeom>
        </p:spPr>
        <p:txBody>
          <a:bodyPr vert="horz" lIns="91440" tIns="45720" rIns="91440" bIns="45720" rtlCol="0" anchor="b">
            <a:normAutofit/>
          </a:bodyPr>
          <a:lstStyle>
            <a:lvl1pPr algn="ctr">
              <a:defRPr>
                <a:latin typeface="Arial Unicode MS" panose="020B0604020202020204" pitchFamily="34" charset="-128"/>
                <a:ea typeface="Arial Unicode MS" panose="020B0604020202020204" pitchFamily="34" charset="-128"/>
                <a:cs typeface="Arial Unicode MS" panose="020B0604020202020204" pitchFamily="34" charset="-128"/>
              </a:defRPr>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7263" y="1247164"/>
            <a:ext cx="4158470" cy="4401803"/>
          </a:xfrm>
        </p:spPr>
        <p:txBody>
          <a:bodyPr/>
          <a:lstStyle>
            <a:lvl1pPr>
              <a:defRPr>
                <a:latin typeface="+mj-lt"/>
                <a:cs typeface="Palatino"/>
              </a:defRPr>
            </a:lvl1pPr>
            <a:lvl2pPr>
              <a:defRPr>
                <a:latin typeface="+mj-lt"/>
                <a:cs typeface="Palatino"/>
              </a:defRPr>
            </a:lvl2pPr>
            <a:lvl3pPr>
              <a:defRPr>
                <a:latin typeface="+mj-lt"/>
                <a:cs typeface="Palatino"/>
              </a:defRPr>
            </a:lvl3pPr>
            <a:lvl4pPr>
              <a:defRPr>
                <a:latin typeface="+mj-lt"/>
                <a:cs typeface="Palatino"/>
              </a:defRPr>
            </a:lvl4pPr>
            <a:lvl5pPr>
              <a:defRPr>
                <a:latin typeface="+mj-lt"/>
                <a:cs typeface="Palatino"/>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Slide Number Placeholder 1"/>
          <p:cNvSpPr>
            <a:spLocks noGrp="1"/>
          </p:cNvSpPr>
          <p:nvPr>
            <p:ph type="sldNum" sz="quarter" idx="10"/>
          </p:nvPr>
        </p:nvSpPr>
        <p:spPr/>
        <p:txBody>
          <a:bodyPr/>
          <a:lstStyle/>
          <a:p>
            <a:fld id="{1EB44E69-8C89-4365-8B91-CA03E13A0D0B}" type="slidenum">
              <a:rPr lang="en-US" smtClean="0"/>
              <a:t>‹#›</a:t>
            </a:fld>
            <a:endParaRPr lang="en-US"/>
          </a:p>
        </p:txBody>
      </p:sp>
      <p:cxnSp>
        <p:nvCxnSpPr>
          <p:cNvPr id="10" name="Straight Connector 9"/>
          <p:cNvCxnSpPr/>
          <p:nvPr/>
        </p:nvCxnSpPr>
        <p:spPr>
          <a:xfrm>
            <a:off x="216130" y="1003385"/>
            <a:ext cx="8150630" cy="0"/>
          </a:xfrm>
          <a:prstGeom prst="line">
            <a:avLst/>
          </a:prstGeom>
          <a:ln w="3175" cmpd="sng">
            <a:solidFill>
              <a:schemeClr val="accent6"/>
            </a:solidFill>
          </a:ln>
        </p:spPr>
        <p:style>
          <a:lnRef idx="2">
            <a:schemeClr val="dk1"/>
          </a:lnRef>
          <a:fillRef idx="0">
            <a:schemeClr val="dk1"/>
          </a:fillRef>
          <a:effectRef idx="1">
            <a:schemeClr val="dk1"/>
          </a:effectRef>
          <a:fontRef idx="minor">
            <a:schemeClr val="tx1"/>
          </a:fontRef>
        </p:style>
      </p:cxnSp>
      <p:sp>
        <p:nvSpPr>
          <p:cNvPr id="11" name="Title Placeholder 1"/>
          <p:cNvSpPr>
            <a:spLocks noGrp="1"/>
          </p:cNvSpPr>
          <p:nvPr>
            <p:ph type="title"/>
          </p:nvPr>
        </p:nvSpPr>
        <p:spPr>
          <a:xfrm>
            <a:off x="227263" y="286608"/>
            <a:ext cx="8139497" cy="702655"/>
          </a:xfrm>
          <a:prstGeom prst="rect">
            <a:avLst/>
          </a:prstGeom>
        </p:spPr>
        <p:txBody>
          <a:bodyPr vert="horz" lIns="91440" tIns="45720" rIns="91440" bIns="45720" rtlCol="0" anchor="b">
            <a:normAutofit/>
          </a:bodyPr>
          <a:lstStyle>
            <a:lvl1pPr algn="ctr">
              <a:defRPr/>
            </a:lvl1pPr>
          </a:lstStyle>
          <a:p>
            <a:r>
              <a:rPr lang="en-US" smtClean="0"/>
              <a:t>Click to edit Master title style</a:t>
            </a:r>
            <a:endParaRPr lang="en-US" dirty="0"/>
          </a:p>
        </p:txBody>
      </p:sp>
      <p:cxnSp>
        <p:nvCxnSpPr>
          <p:cNvPr id="7" name="Straight Connector 6"/>
          <p:cNvCxnSpPr/>
          <p:nvPr/>
        </p:nvCxnSpPr>
        <p:spPr>
          <a:xfrm>
            <a:off x="216130" y="1003385"/>
            <a:ext cx="8150630" cy="0"/>
          </a:xfrm>
          <a:prstGeom prst="line">
            <a:avLst/>
          </a:prstGeom>
          <a:ln w="3175" cmpd="sng">
            <a:solidFill>
              <a:schemeClr val="accent6"/>
            </a:solidFill>
          </a:ln>
        </p:spPr>
        <p:style>
          <a:lnRef idx="2">
            <a:schemeClr val="dk1"/>
          </a:lnRef>
          <a:fillRef idx="0">
            <a:schemeClr val="dk1"/>
          </a:fillRef>
          <a:effectRef idx="1">
            <a:schemeClr val="dk1"/>
          </a:effectRef>
          <a:fontRef idx="minor">
            <a:schemeClr val="tx1"/>
          </a:fontRef>
        </p:style>
      </p:cxnSp>
      <p:cxnSp>
        <p:nvCxnSpPr>
          <p:cNvPr id="8" name="Straight Connector 7"/>
          <p:cNvCxnSpPr/>
          <p:nvPr/>
        </p:nvCxnSpPr>
        <p:spPr>
          <a:xfrm>
            <a:off x="216130" y="1003385"/>
            <a:ext cx="8150630" cy="0"/>
          </a:xfrm>
          <a:prstGeom prst="line">
            <a:avLst/>
          </a:prstGeom>
          <a:ln w="3175" cmpd="sng">
            <a:solidFill>
              <a:schemeClr val="accent6"/>
            </a:solidFill>
          </a:ln>
        </p:spPr>
        <p:style>
          <a:lnRef idx="2">
            <a:schemeClr val="dk1"/>
          </a:lnRef>
          <a:fillRef idx="0">
            <a:schemeClr val="dk1"/>
          </a:fillRef>
          <a:effectRef idx="1">
            <a:schemeClr val="dk1"/>
          </a:effectRef>
          <a:fontRef idx="minor">
            <a:schemeClr val="tx1"/>
          </a:fontRef>
        </p:style>
      </p:cxnSp>
      <p:cxnSp>
        <p:nvCxnSpPr>
          <p:cNvPr id="9" name="Straight Connector 8"/>
          <p:cNvCxnSpPr/>
          <p:nvPr/>
        </p:nvCxnSpPr>
        <p:spPr>
          <a:xfrm>
            <a:off x="216130" y="1003385"/>
            <a:ext cx="8150630" cy="0"/>
          </a:xfrm>
          <a:prstGeom prst="line">
            <a:avLst/>
          </a:prstGeom>
          <a:ln w="3175" cmpd="sng">
            <a:solidFill>
              <a:schemeClr val="accent6"/>
            </a:solidFill>
          </a:ln>
        </p:spPr>
        <p:style>
          <a:lnRef idx="2">
            <a:schemeClr val="dk1"/>
          </a:lnRef>
          <a:fillRef idx="0">
            <a:schemeClr val="dk1"/>
          </a:fillRef>
          <a:effectRef idx="1">
            <a:schemeClr val="dk1"/>
          </a:effectRef>
          <a:fontRef idx="minor">
            <a:schemeClr val="tx1"/>
          </a:fontRef>
        </p:style>
      </p:cxnSp>
      <p:sp>
        <p:nvSpPr>
          <p:cNvPr id="12" name="Content Placeholder 2"/>
          <p:cNvSpPr>
            <a:spLocks noGrp="1"/>
          </p:cNvSpPr>
          <p:nvPr>
            <p:ph sz="half" idx="11"/>
          </p:nvPr>
        </p:nvSpPr>
        <p:spPr>
          <a:xfrm>
            <a:off x="4685593" y="1247164"/>
            <a:ext cx="4136674" cy="4401803"/>
          </a:xfrm>
        </p:spPr>
        <p:txBody>
          <a:bodyPr/>
          <a:lstStyle>
            <a:lvl1pPr>
              <a:defRPr>
                <a:latin typeface="+mj-lt"/>
                <a:cs typeface="Palatino"/>
              </a:defRPr>
            </a:lvl1pPr>
            <a:lvl2pPr>
              <a:defRPr>
                <a:latin typeface="+mj-lt"/>
                <a:cs typeface="Palatino"/>
              </a:defRPr>
            </a:lvl2pPr>
            <a:lvl3pPr>
              <a:defRPr>
                <a:latin typeface="+mj-lt"/>
                <a:cs typeface="Palatino"/>
              </a:defRPr>
            </a:lvl3pPr>
            <a:lvl4pPr>
              <a:defRPr>
                <a:latin typeface="+mj-lt"/>
                <a:cs typeface="Palatino"/>
              </a:defRPr>
            </a:lvl4pPr>
            <a:lvl5pPr>
              <a:defRPr>
                <a:latin typeface="+mj-lt"/>
                <a:cs typeface="Palatino"/>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595424" y="276448"/>
            <a:ext cx="8070112" cy="1169581"/>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276447"/>
            <a:ext cx="7584948" cy="772757"/>
          </a:xfrm>
        </p:spPr>
        <p:txBody>
          <a:bodyPr lIns="91440" tIns="0" rIns="91440" bIns="0" anchor="b">
            <a:noAutofit/>
          </a:bodyPr>
          <a:lstStyle>
            <a:lvl1pPr algn="ct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95424" y="1722479"/>
            <a:ext cx="8070112" cy="3976575"/>
          </a:xfrm>
          <a:solidFill>
            <a:schemeClr val="accent3"/>
          </a:solid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22960" y="1049209"/>
            <a:ext cx="7584948" cy="396823"/>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pic>
        <p:nvPicPr>
          <p:cNvPr id="9" name="Picture 2" descr="C:\Users\econnors\Documents\My Box Files\Erin's Default Sync Folder\Presentations\backimage1.jpg"/>
          <p:cNvPicPr>
            <a:picLocks noChangeAspect="1" noChangeArrowheads="1"/>
          </p:cNvPicPr>
          <p:nvPr/>
        </p:nvPicPr>
        <p:blipFill rotWithShape="1">
          <a:blip r:embed="rId2">
            <a:extLst>
              <a:ext uri="{28A0092B-C50C-407E-A947-70E740481C1C}">
                <a14:useLocalDpi xmlns:a14="http://schemas.microsoft.com/office/drawing/2010/main" val="0"/>
              </a:ext>
            </a:extLst>
          </a:blip>
          <a:srcRect b="34501"/>
          <a:stretch/>
        </p:blipFill>
        <p:spPr bwMode="auto">
          <a:xfrm>
            <a:off x="595424" y="1690577"/>
            <a:ext cx="8094922" cy="4104167"/>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p:cNvSpPr>
            <a:spLocks noGrp="1"/>
          </p:cNvSpPr>
          <p:nvPr>
            <p:ph type="sldNum" sz="quarter" idx="10"/>
          </p:nvPr>
        </p:nvSpPr>
        <p:spPr/>
        <p:txBody>
          <a:bodyPr/>
          <a:lstStyle/>
          <a:p>
            <a:fld id="{1EB44E69-8C89-4365-8B91-CA03E13A0D0B}" type="slidenum">
              <a:rPr lang="en-US" smtClean="0"/>
              <a:t>‹#›</a:t>
            </a:fld>
            <a:endParaRPr lang="en-US"/>
          </a:p>
        </p:txBody>
      </p:sp>
      <p:pic>
        <p:nvPicPr>
          <p:cNvPr id="10" name="Picture 2" descr="C:\Users\econnors\Documents\My Box Files\Erin's Default Sync Folder\Presentations\backimage1.jpg"/>
          <p:cNvPicPr>
            <a:picLocks noChangeAspect="1" noChangeArrowheads="1"/>
          </p:cNvPicPr>
          <p:nvPr/>
        </p:nvPicPr>
        <p:blipFill rotWithShape="1">
          <a:blip r:embed="rId2">
            <a:extLst>
              <a:ext uri="{28A0092B-C50C-407E-A947-70E740481C1C}">
                <a14:useLocalDpi xmlns:a14="http://schemas.microsoft.com/office/drawing/2010/main" val="0"/>
              </a:ext>
            </a:extLst>
          </a:blip>
          <a:srcRect b="34501"/>
          <a:stretch/>
        </p:blipFill>
        <p:spPr bwMode="auto">
          <a:xfrm>
            <a:off x="595424" y="1690577"/>
            <a:ext cx="8094922" cy="4104167"/>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C:\Users\econnors\Documents\My Box Files\Erin's Default Sync Folder\Presentations\backimage1.jpg"/>
          <p:cNvPicPr>
            <a:picLocks noChangeAspect="1" noChangeArrowheads="1"/>
          </p:cNvPicPr>
          <p:nvPr/>
        </p:nvPicPr>
        <p:blipFill rotWithShape="1">
          <a:blip r:embed="rId2">
            <a:extLst>
              <a:ext uri="{28A0092B-C50C-407E-A947-70E740481C1C}">
                <a14:useLocalDpi xmlns:a14="http://schemas.microsoft.com/office/drawing/2010/main" val="0"/>
              </a:ext>
            </a:extLst>
          </a:blip>
          <a:srcRect b="34501"/>
          <a:stretch/>
        </p:blipFill>
        <p:spPr bwMode="auto">
          <a:xfrm>
            <a:off x="595424" y="1690577"/>
            <a:ext cx="8094922" cy="4104167"/>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C:\Users\econnors\Documents\My Box Files\Erin's Default Sync Folder\Presentations\backimage1.jpg"/>
          <p:cNvPicPr>
            <a:picLocks noChangeAspect="1" noChangeArrowheads="1"/>
          </p:cNvPicPr>
          <p:nvPr/>
        </p:nvPicPr>
        <p:blipFill rotWithShape="1">
          <a:blip r:embed="rId2">
            <a:extLst>
              <a:ext uri="{28A0092B-C50C-407E-A947-70E740481C1C}">
                <a14:useLocalDpi xmlns:a14="http://schemas.microsoft.com/office/drawing/2010/main" val="0"/>
              </a:ext>
            </a:extLst>
          </a:blip>
          <a:srcRect b="34501"/>
          <a:stretch/>
        </p:blipFill>
        <p:spPr bwMode="auto">
          <a:xfrm>
            <a:off x="595424" y="1690577"/>
            <a:ext cx="8094922" cy="410416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cSld name="Title and Content-2">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1189790"/>
            <a:ext cx="7543800" cy="1272702"/>
          </a:xfrm>
          <a:solidFill>
            <a:srgbClr val="9ADAEE"/>
          </a:solidFill>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Content Placeholder 2"/>
          <p:cNvSpPr>
            <a:spLocks noGrp="1"/>
          </p:cNvSpPr>
          <p:nvPr>
            <p:ph idx="14"/>
          </p:nvPr>
        </p:nvSpPr>
        <p:spPr>
          <a:xfrm>
            <a:off x="822960" y="2693176"/>
            <a:ext cx="7543800" cy="2990688"/>
          </a:xfrm>
          <a:solidFill>
            <a:schemeClr val="bg1">
              <a:lumMod val="85000"/>
            </a:schemeClr>
          </a:solidFill>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Slide Number Placeholder 1"/>
          <p:cNvSpPr>
            <a:spLocks noGrp="1"/>
          </p:cNvSpPr>
          <p:nvPr>
            <p:ph type="sldNum" sz="quarter" idx="15"/>
          </p:nvPr>
        </p:nvSpPr>
        <p:spPr/>
        <p:txBody>
          <a:bodyPr/>
          <a:lstStyle/>
          <a:p>
            <a:fld id="{1EB44E69-8C89-4365-8B91-CA03E13A0D0B}" type="slidenum">
              <a:rPr lang="en-US" smtClean="0"/>
              <a:t>‹#›</a:t>
            </a:fld>
            <a:endParaRPr lang="en-US"/>
          </a:p>
        </p:txBody>
      </p:sp>
      <p:cxnSp>
        <p:nvCxnSpPr>
          <p:cNvPr id="6" name="Straight Connector 5"/>
          <p:cNvCxnSpPr/>
          <p:nvPr/>
        </p:nvCxnSpPr>
        <p:spPr>
          <a:xfrm>
            <a:off x="216130" y="1003385"/>
            <a:ext cx="8150630" cy="0"/>
          </a:xfrm>
          <a:prstGeom prst="line">
            <a:avLst/>
          </a:prstGeom>
          <a:ln w="3175" cmpd="sng">
            <a:solidFill>
              <a:schemeClr val="accent6"/>
            </a:solidFill>
          </a:ln>
        </p:spPr>
        <p:style>
          <a:lnRef idx="2">
            <a:schemeClr val="dk1"/>
          </a:lnRef>
          <a:fillRef idx="0">
            <a:schemeClr val="dk1"/>
          </a:fillRef>
          <a:effectRef idx="1">
            <a:schemeClr val="dk1"/>
          </a:effectRef>
          <a:fontRef idx="minor">
            <a:schemeClr val="tx1"/>
          </a:fontRef>
        </p:style>
      </p:cxnSp>
      <p:sp>
        <p:nvSpPr>
          <p:cNvPr id="7" name="Title Placeholder 1"/>
          <p:cNvSpPr>
            <a:spLocks noGrp="1"/>
          </p:cNvSpPr>
          <p:nvPr>
            <p:ph type="title"/>
          </p:nvPr>
        </p:nvSpPr>
        <p:spPr>
          <a:xfrm>
            <a:off x="227263" y="286608"/>
            <a:ext cx="8139497" cy="702655"/>
          </a:xfrm>
          <a:prstGeom prst="rect">
            <a:avLst/>
          </a:prstGeom>
        </p:spPr>
        <p:txBody>
          <a:bodyPr vert="horz" lIns="91440" tIns="45720" rIns="91440" bIns="45720" rtlCol="0" anchor="b">
            <a:normAutofit/>
          </a:bodyPr>
          <a:lstStyle/>
          <a:p>
            <a:r>
              <a:rPr lang="en-US" smtClean="0"/>
              <a:t>Click to edit Master title style</a:t>
            </a:r>
            <a:endParaRPr lang="en-US" dirty="0"/>
          </a:p>
        </p:txBody>
      </p:sp>
      <p:cxnSp>
        <p:nvCxnSpPr>
          <p:cNvPr id="8" name="Straight Connector 7"/>
          <p:cNvCxnSpPr/>
          <p:nvPr/>
        </p:nvCxnSpPr>
        <p:spPr>
          <a:xfrm>
            <a:off x="216130" y="1003385"/>
            <a:ext cx="8150630" cy="0"/>
          </a:xfrm>
          <a:prstGeom prst="line">
            <a:avLst/>
          </a:prstGeom>
          <a:ln w="3175" cmpd="sng">
            <a:solidFill>
              <a:schemeClr val="accent6"/>
            </a:solidFill>
          </a:ln>
        </p:spPr>
        <p:style>
          <a:lnRef idx="2">
            <a:schemeClr val="dk1"/>
          </a:lnRef>
          <a:fillRef idx="0">
            <a:schemeClr val="dk1"/>
          </a:fillRef>
          <a:effectRef idx="1">
            <a:schemeClr val="dk1"/>
          </a:effectRef>
          <a:fontRef idx="minor">
            <a:schemeClr val="tx1"/>
          </a:fontRef>
        </p:style>
      </p:cxnSp>
      <p:cxnSp>
        <p:nvCxnSpPr>
          <p:cNvPr id="9" name="Straight Connector 8"/>
          <p:cNvCxnSpPr/>
          <p:nvPr/>
        </p:nvCxnSpPr>
        <p:spPr>
          <a:xfrm>
            <a:off x="216130" y="1003385"/>
            <a:ext cx="8150630" cy="0"/>
          </a:xfrm>
          <a:prstGeom prst="line">
            <a:avLst/>
          </a:prstGeom>
          <a:ln w="3175" cmpd="sng">
            <a:solidFill>
              <a:schemeClr val="accent6"/>
            </a:solidFill>
          </a:ln>
        </p:spPr>
        <p:style>
          <a:lnRef idx="2">
            <a:schemeClr val="dk1"/>
          </a:lnRef>
          <a:fillRef idx="0">
            <a:schemeClr val="dk1"/>
          </a:fillRef>
          <a:effectRef idx="1">
            <a:schemeClr val="dk1"/>
          </a:effectRef>
          <a:fontRef idx="minor">
            <a:schemeClr val="tx1"/>
          </a:fontRef>
        </p:style>
      </p:cxnSp>
      <p:cxnSp>
        <p:nvCxnSpPr>
          <p:cNvPr id="10" name="Straight Connector 9"/>
          <p:cNvCxnSpPr/>
          <p:nvPr/>
        </p:nvCxnSpPr>
        <p:spPr>
          <a:xfrm>
            <a:off x="216130" y="1003385"/>
            <a:ext cx="8150630" cy="0"/>
          </a:xfrm>
          <a:prstGeom prst="line">
            <a:avLst/>
          </a:prstGeom>
          <a:ln w="3175" cmpd="sng">
            <a:solidFill>
              <a:schemeClr val="accent6"/>
            </a:solidFill>
          </a:ln>
        </p:spPr>
        <p:style>
          <a:lnRef idx="2">
            <a:schemeClr val="dk1"/>
          </a:lnRef>
          <a:fillRef idx="0">
            <a:schemeClr val="dk1"/>
          </a:fillRef>
          <a:effectRef idx="1">
            <a:schemeClr val="dk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2_Title Only">
    <p:spTree>
      <p:nvGrpSpPr>
        <p:cNvPr id="1" name=""/>
        <p:cNvGrpSpPr/>
        <p:nvPr/>
      </p:nvGrpSpPr>
      <p:grpSpPr>
        <a:xfrm>
          <a:off x="0" y="0"/>
          <a:ext cx="0" cy="0"/>
          <a:chOff x="0" y="0"/>
          <a:chExt cx="0" cy="0"/>
        </a:xfrm>
      </p:grpSpPr>
      <p:sp>
        <p:nvSpPr>
          <p:cNvPr id="8" name="Text Placeholder 7"/>
          <p:cNvSpPr>
            <a:spLocks noGrp="1"/>
          </p:cNvSpPr>
          <p:nvPr>
            <p:ph type="body" sz="quarter" idx="13" hasCustomPrompt="1"/>
          </p:nvPr>
        </p:nvSpPr>
        <p:spPr>
          <a:xfrm>
            <a:off x="227263" y="1145647"/>
            <a:ext cx="8138862" cy="422275"/>
          </a:xfrm>
        </p:spPr>
        <p:txBody>
          <a:bodyPr/>
          <a:lstStyle>
            <a:lvl1pPr>
              <a:defRPr sz="1800">
                <a:solidFill>
                  <a:schemeClr val="accent2"/>
                </a:solidFill>
              </a:defRPr>
            </a:lvl1pPr>
          </a:lstStyle>
          <a:p>
            <a:pPr lvl="0"/>
            <a:r>
              <a:rPr lang="en-US" dirty="0" smtClean="0"/>
              <a:t>CLICK TO EDIT MASTER TEXT STYLES</a:t>
            </a:r>
          </a:p>
        </p:txBody>
      </p:sp>
      <p:sp>
        <p:nvSpPr>
          <p:cNvPr id="2" name="Slide Number Placeholder 1"/>
          <p:cNvSpPr>
            <a:spLocks noGrp="1"/>
          </p:cNvSpPr>
          <p:nvPr>
            <p:ph type="sldNum" sz="quarter" idx="15"/>
          </p:nvPr>
        </p:nvSpPr>
        <p:spPr/>
        <p:txBody>
          <a:bodyPr/>
          <a:lstStyle/>
          <a:p>
            <a:fld id="{1EB44E69-8C89-4365-8B91-CA03E13A0D0B}" type="slidenum">
              <a:rPr lang="en-US" smtClean="0"/>
              <a:t>‹#›</a:t>
            </a:fld>
            <a:endParaRPr lang="en-US"/>
          </a:p>
        </p:txBody>
      </p:sp>
      <p:cxnSp>
        <p:nvCxnSpPr>
          <p:cNvPr id="5" name="Straight Connector 4"/>
          <p:cNvCxnSpPr/>
          <p:nvPr/>
        </p:nvCxnSpPr>
        <p:spPr>
          <a:xfrm>
            <a:off x="216130" y="1003385"/>
            <a:ext cx="8150630" cy="0"/>
          </a:xfrm>
          <a:prstGeom prst="line">
            <a:avLst/>
          </a:prstGeom>
          <a:ln w="3175" cmpd="sng">
            <a:solidFill>
              <a:schemeClr val="accent6"/>
            </a:solidFill>
          </a:ln>
        </p:spPr>
        <p:style>
          <a:lnRef idx="2">
            <a:schemeClr val="dk1"/>
          </a:lnRef>
          <a:fillRef idx="0">
            <a:schemeClr val="dk1"/>
          </a:fillRef>
          <a:effectRef idx="1">
            <a:schemeClr val="dk1"/>
          </a:effectRef>
          <a:fontRef idx="minor">
            <a:schemeClr val="tx1"/>
          </a:fontRef>
        </p:style>
      </p:cxnSp>
      <p:sp>
        <p:nvSpPr>
          <p:cNvPr id="6" name="Title Placeholder 1"/>
          <p:cNvSpPr>
            <a:spLocks noGrp="1"/>
          </p:cNvSpPr>
          <p:nvPr>
            <p:ph type="title"/>
          </p:nvPr>
        </p:nvSpPr>
        <p:spPr>
          <a:xfrm>
            <a:off x="227263" y="286608"/>
            <a:ext cx="8139497" cy="702655"/>
          </a:xfrm>
          <a:prstGeom prst="rect">
            <a:avLst/>
          </a:prstGeom>
        </p:spPr>
        <p:txBody>
          <a:bodyPr vert="horz" lIns="91440" tIns="45720" rIns="91440" bIns="45720" rtlCol="0" anchor="b">
            <a:normAutofit/>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2">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248118" y="1250655"/>
            <a:ext cx="4056514" cy="736282"/>
          </a:xfrm>
        </p:spPr>
        <p:txBody>
          <a:bodyPr lIns="91440" rIns="91440" anchor="ctr">
            <a:normAutofit/>
          </a:bodyPr>
          <a:lstStyle>
            <a:lvl1pPr marL="0" indent="0">
              <a:buNone/>
              <a:defRPr sz="2000" b="0" cap="all"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This is a sub header</a:t>
            </a:r>
          </a:p>
        </p:txBody>
      </p:sp>
      <p:sp>
        <p:nvSpPr>
          <p:cNvPr id="4" name="Content Placeholder 3"/>
          <p:cNvSpPr>
            <a:spLocks noGrp="1"/>
          </p:cNvSpPr>
          <p:nvPr>
            <p:ph sz="half" idx="2"/>
          </p:nvPr>
        </p:nvSpPr>
        <p:spPr>
          <a:xfrm>
            <a:off x="248118" y="2186335"/>
            <a:ext cx="4056514" cy="3546943"/>
          </a:xfrm>
        </p:spPr>
        <p:txBody>
          <a:bodyPr/>
          <a:lstStyle>
            <a:lvl1pPr marL="91440" indent="-91440">
              <a:buSzPct val="90000"/>
              <a:buFontTx/>
              <a:buBlip>
                <a:blip r:embed="rId2"/>
              </a:buBlip>
              <a:defRPr>
                <a:latin typeface="+mj-lt"/>
                <a:cs typeface="Palatino"/>
              </a:defRPr>
            </a:lvl1pPr>
            <a:lvl2pPr marL="384048" indent="-182880">
              <a:buClr>
                <a:schemeClr val="accent4"/>
              </a:buClr>
              <a:buSzPct val="90000"/>
              <a:buFont typeface="Arial"/>
              <a:buChar char="•"/>
              <a:defRPr>
                <a:latin typeface="+mj-lt"/>
                <a:cs typeface="Palatino"/>
              </a:defRPr>
            </a:lvl2pPr>
            <a:lvl3pPr marL="566928" indent="-182880">
              <a:buClr>
                <a:schemeClr val="accent2"/>
              </a:buClr>
              <a:buSzPct val="90000"/>
              <a:buFont typeface="Arial"/>
              <a:buChar char="•"/>
              <a:defRPr>
                <a:latin typeface="+mj-lt"/>
                <a:cs typeface="Palatino"/>
              </a:defRPr>
            </a:lvl3pPr>
            <a:lvl4pPr marL="749808" indent="-182880">
              <a:buClr>
                <a:schemeClr val="accent1"/>
              </a:buClr>
              <a:buSzPct val="90000"/>
              <a:buFont typeface="Arial"/>
              <a:buChar char="•"/>
              <a:defRPr>
                <a:latin typeface="+mj-lt"/>
                <a:cs typeface="Palatino"/>
              </a:defRPr>
            </a:lvl4pPr>
            <a:lvl5pPr marL="932688" indent="-182880">
              <a:buClr>
                <a:schemeClr val="bg2"/>
              </a:buClr>
              <a:buSzPct val="70000"/>
              <a:buFont typeface="Arial"/>
              <a:buChar char="•"/>
              <a:defRPr>
                <a:latin typeface="+mj-lt"/>
                <a:cs typeface="Palatino"/>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Slide Number Placeholder 1"/>
          <p:cNvSpPr>
            <a:spLocks noGrp="1"/>
          </p:cNvSpPr>
          <p:nvPr>
            <p:ph type="sldNum" sz="quarter" idx="10"/>
          </p:nvPr>
        </p:nvSpPr>
        <p:spPr/>
        <p:txBody>
          <a:bodyPr/>
          <a:lstStyle/>
          <a:p>
            <a:fld id="{1EB44E69-8C89-4365-8B91-CA03E13A0D0B}" type="slidenum">
              <a:rPr lang="en-US" smtClean="0"/>
              <a:t>‹#›</a:t>
            </a:fld>
            <a:endParaRPr lang="en-US"/>
          </a:p>
        </p:txBody>
      </p:sp>
      <p:cxnSp>
        <p:nvCxnSpPr>
          <p:cNvPr id="9" name="Straight Connector 8"/>
          <p:cNvCxnSpPr/>
          <p:nvPr/>
        </p:nvCxnSpPr>
        <p:spPr>
          <a:xfrm>
            <a:off x="216130" y="1003385"/>
            <a:ext cx="8150630" cy="0"/>
          </a:xfrm>
          <a:prstGeom prst="line">
            <a:avLst/>
          </a:prstGeom>
          <a:ln w="3175" cmpd="sng">
            <a:solidFill>
              <a:schemeClr val="accent6"/>
            </a:solidFill>
          </a:ln>
        </p:spPr>
        <p:style>
          <a:lnRef idx="2">
            <a:schemeClr val="dk1"/>
          </a:lnRef>
          <a:fillRef idx="0">
            <a:schemeClr val="dk1"/>
          </a:fillRef>
          <a:effectRef idx="1">
            <a:schemeClr val="dk1"/>
          </a:effectRef>
          <a:fontRef idx="minor">
            <a:schemeClr val="tx1"/>
          </a:fontRef>
        </p:style>
      </p:cxnSp>
      <p:sp>
        <p:nvSpPr>
          <p:cNvPr id="12" name="Title Placeholder 1"/>
          <p:cNvSpPr>
            <a:spLocks noGrp="1"/>
          </p:cNvSpPr>
          <p:nvPr>
            <p:ph type="title"/>
          </p:nvPr>
        </p:nvSpPr>
        <p:spPr>
          <a:xfrm>
            <a:off x="227263" y="286608"/>
            <a:ext cx="8139497" cy="702655"/>
          </a:xfrm>
          <a:prstGeom prst="rect">
            <a:avLst/>
          </a:prstGeom>
        </p:spPr>
        <p:txBody>
          <a:bodyPr vert="horz" lIns="91440" tIns="45720" rIns="91440" bIns="45720" rtlCol="0" anchor="b">
            <a:normAutofit/>
          </a:bodyPr>
          <a:lstStyle/>
          <a:p>
            <a:r>
              <a:rPr lang="en-US" smtClean="0"/>
              <a:t>Click to edit Master title style</a:t>
            </a:r>
            <a:endParaRPr lang="en-US" dirty="0"/>
          </a:p>
        </p:txBody>
      </p:sp>
      <p:cxnSp>
        <p:nvCxnSpPr>
          <p:cNvPr id="10" name="Straight Connector 9"/>
          <p:cNvCxnSpPr/>
          <p:nvPr/>
        </p:nvCxnSpPr>
        <p:spPr>
          <a:xfrm>
            <a:off x="216130" y="1003385"/>
            <a:ext cx="8150630" cy="0"/>
          </a:xfrm>
          <a:prstGeom prst="line">
            <a:avLst/>
          </a:prstGeom>
          <a:ln w="3175" cmpd="sng">
            <a:solidFill>
              <a:schemeClr val="accent6"/>
            </a:solidFill>
          </a:ln>
        </p:spPr>
        <p:style>
          <a:lnRef idx="2">
            <a:schemeClr val="dk1"/>
          </a:lnRef>
          <a:fillRef idx="0">
            <a:schemeClr val="dk1"/>
          </a:fillRef>
          <a:effectRef idx="1">
            <a:schemeClr val="dk1"/>
          </a:effectRef>
          <a:fontRef idx="minor">
            <a:schemeClr val="tx1"/>
          </a:fontRef>
        </p:style>
      </p:cxnSp>
      <p:sp>
        <p:nvSpPr>
          <p:cNvPr id="11" name="Text Placeholder 2"/>
          <p:cNvSpPr>
            <a:spLocks noGrp="1"/>
          </p:cNvSpPr>
          <p:nvPr>
            <p:ph type="body" idx="11" hasCustomPrompt="1"/>
          </p:nvPr>
        </p:nvSpPr>
        <p:spPr>
          <a:xfrm>
            <a:off x="4571466" y="1250655"/>
            <a:ext cx="4056514" cy="736282"/>
          </a:xfrm>
        </p:spPr>
        <p:txBody>
          <a:bodyPr lIns="91440" rIns="91440" anchor="ctr">
            <a:normAutofit/>
          </a:bodyPr>
          <a:lstStyle>
            <a:lvl1pPr marL="0" indent="0">
              <a:buNone/>
              <a:defRPr sz="2000" b="0" cap="all"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This is a sub header</a:t>
            </a:r>
          </a:p>
        </p:txBody>
      </p:sp>
      <p:sp>
        <p:nvSpPr>
          <p:cNvPr id="13" name="Content Placeholder 3"/>
          <p:cNvSpPr>
            <a:spLocks noGrp="1"/>
          </p:cNvSpPr>
          <p:nvPr>
            <p:ph sz="half" idx="12"/>
          </p:nvPr>
        </p:nvSpPr>
        <p:spPr>
          <a:xfrm>
            <a:off x="4571466" y="2186335"/>
            <a:ext cx="4056514" cy="3546943"/>
          </a:xfrm>
        </p:spPr>
        <p:txBody>
          <a:bodyPr/>
          <a:lstStyle>
            <a:lvl1pPr marL="91440" indent="-91440">
              <a:buSzPct val="90000"/>
              <a:buFontTx/>
              <a:buBlip>
                <a:blip r:embed="rId2"/>
              </a:buBlip>
              <a:defRPr>
                <a:latin typeface="+mj-lt"/>
                <a:cs typeface="Palatino"/>
              </a:defRPr>
            </a:lvl1pPr>
            <a:lvl2pPr marL="384048" indent="-182880">
              <a:buClr>
                <a:schemeClr val="accent4"/>
              </a:buClr>
              <a:buSzPct val="90000"/>
              <a:buFont typeface="Arial"/>
              <a:buChar char="•"/>
              <a:defRPr>
                <a:latin typeface="+mj-lt"/>
                <a:cs typeface="Palatino"/>
              </a:defRPr>
            </a:lvl2pPr>
            <a:lvl3pPr marL="566928" indent="-182880">
              <a:buClr>
                <a:schemeClr val="accent2"/>
              </a:buClr>
              <a:buSzPct val="90000"/>
              <a:buFont typeface="Arial"/>
              <a:buChar char="•"/>
              <a:defRPr>
                <a:latin typeface="+mj-lt"/>
                <a:cs typeface="Palatino"/>
              </a:defRPr>
            </a:lvl3pPr>
            <a:lvl4pPr marL="749808" indent="-182880">
              <a:buClr>
                <a:schemeClr val="accent1"/>
              </a:buClr>
              <a:buSzPct val="90000"/>
              <a:buFont typeface="Arial"/>
              <a:buChar char="•"/>
              <a:defRPr>
                <a:latin typeface="+mj-lt"/>
                <a:cs typeface="Palatino"/>
              </a:defRPr>
            </a:lvl4pPr>
            <a:lvl5pPr marL="932688" indent="-182880">
              <a:buClr>
                <a:schemeClr val="bg2"/>
              </a:buClr>
              <a:buSzPct val="70000"/>
              <a:buFont typeface="Arial"/>
              <a:buChar char="•"/>
              <a:defRPr>
                <a:latin typeface="+mj-lt"/>
                <a:cs typeface="Palatino"/>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14" name="Straight Connector 13"/>
          <p:cNvCxnSpPr/>
          <p:nvPr/>
        </p:nvCxnSpPr>
        <p:spPr>
          <a:xfrm>
            <a:off x="216130" y="1003385"/>
            <a:ext cx="8150630" cy="0"/>
          </a:xfrm>
          <a:prstGeom prst="line">
            <a:avLst/>
          </a:prstGeom>
          <a:ln w="3175" cmpd="sng">
            <a:solidFill>
              <a:schemeClr val="accent6"/>
            </a:solidFill>
          </a:ln>
        </p:spPr>
        <p:style>
          <a:lnRef idx="2">
            <a:schemeClr val="dk1"/>
          </a:lnRef>
          <a:fillRef idx="0">
            <a:schemeClr val="dk1"/>
          </a:fillRef>
          <a:effectRef idx="1">
            <a:schemeClr val="dk1"/>
          </a:effectRef>
          <a:fontRef idx="minor">
            <a:schemeClr val="tx1"/>
          </a:fontRef>
        </p:style>
      </p:cxnSp>
      <p:cxnSp>
        <p:nvCxnSpPr>
          <p:cNvPr id="15" name="Straight Connector 14"/>
          <p:cNvCxnSpPr/>
          <p:nvPr/>
        </p:nvCxnSpPr>
        <p:spPr>
          <a:xfrm>
            <a:off x="216130" y="1003385"/>
            <a:ext cx="8150630" cy="0"/>
          </a:xfrm>
          <a:prstGeom prst="line">
            <a:avLst/>
          </a:prstGeom>
          <a:ln w="3175" cmpd="sng">
            <a:solidFill>
              <a:schemeClr val="accent6"/>
            </a:solidFill>
          </a:ln>
        </p:spPr>
        <p:style>
          <a:lnRef idx="2">
            <a:schemeClr val="dk1"/>
          </a:lnRef>
          <a:fillRef idx="0">
            <a:schemeClr val="dk1"/>
          </a:fillRef>
          <a:effectRef idx="1">
            <a:schemeClr val="dk1"/>
          </a:effectRef>
          <a:fontRef idx="minor">
            <a:schemeClr val="tx1"/>
          </a:fontRef>
        </p:style>
      </p:cxn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ustom Layout - Vertical Text">
    <p:spTree>
      <p:nvGrpSpPr>
        <p:cNvPr id="1" name=""/>
        <p:cNvGrpSpPr/>
        <p:nvPr/>
      </p:nvGrpSpPr>
      <p:grpSpPr>
        <a:xfrm>
          <a:off x="0" y="0"/>
          <a:ext cx="0" cy="0"/>
          <a:chOff x="0" y="0"/>
          <a:chExt cx="0" cy="0"/>
        </a:xfrm>
      </p:grpSpPr>
      <p:sp>
        <p:nvSpPr>
          <p:cNvPr id="5" name="Vertical Content Placeholder 4"/>
          <p:cNvSpPr>
            <a:spLocks noGrp="1"/>
          </p:cNvSpPr>
          <p:nvPr>
            <p:ph orient="vert" sz="quarter" idx="11" hasCustomPrompt="1"/>
          </p:nvPr>
        </p:nvSpPr>
        <p:spPr>
          <a:xfrm rot="10800000">
            <a:off x="178723" y="255588"/>
            <a:ext cx="890067" cy="5583150"/>
          </a:xfrm>
        </p:spPr>
        <p:txBody>
          <a:bodyPr vert="eaVert"/>
          <a:lstStyle>
            <a:lvl1pPr marL="0" indent="0" algn="ctr">
              <a:buFontTx/>
              <a:buNone/>
              <a:defRPr sz="4400">
                <a:solidFill>
                  <a:schemeClr val="accent2"/>
                </a:solidFill>
              </a:defRPr>
            </a:lvl1pPr>
            <a:lvl2pPr marL="201168" indent="0">
              <a:buNone/>
              <a:defRPr/>
            </a:lvl2pPr>
          </a:lstStyle>
          <a:p>
            <a:pPr lvl="0"/>
            <a:r>
              <a:rPr lang="en-US" dirty="0" smtClean="0"/>
              <a:t>DEPARTMENT NAME</a:t>
            </a:r>
          </a:p>
          <a:p>
            <a:pPr lvl="1"/>
            <a:endParaRPr lang="en-US" dirty="0"/>
          </a:p>
        </p:txBody>
      </p:sp>
      <p:sp>
        <p:nvSpPr>
          <p:cNvPr id="7" name="Content Placeholder 6"/>
          <p:cNvSpPr>
            <a:spLocks noGrp="1"/>
          </p:cNvSpPr>
          <p:nvPr>
            <p:ph sz="quarter" idx="12"/>
          </p:nvPr>
        </p:nvSpPr>
        <p:spPr>
          <a:xfrm>
            <a:off x="1417053" y="255588"/>
            <a:ext cx="7556825" cy="55831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Slide Number Placeholder 1"/>
          <p:cNvSpPr>
            <a:spLocks noGrp="1"/>
          </p:cNvSpPr>
          <p:nvPr>
            <p:ph type="sldNum" sz="quarter" idx="13"/>
          </p:nvPr>
        </p:nvSpPr>
        <p:spPr/>
        <p:txBody>
          <a:bodyPr/>
          <a:lstStyle/>
          <a:p>
            <a:fld id="{1EB44E69-8C89-4365-8B91-CA03E13A0D0B}" type="slidenum">
              <a:rPr lang="en-US" smtClean="0"/>
              <a:t>‹#›</a:t>
            </a:fld>
            <a:endParaRPr lang="en-US"/>
          </a:p>
        </p:txBody>
      </p:sp>
    </p:spTree>
    <p:extLst>
      <p:ext uri="{BB962C8B-B14F-4D97-AF65-F5344CB8AC3E}">
        <p14:creationId xmlns:p14="http://schemas.microsoft.com/office/powerpoint/2010/main" val="794125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1_Custom Layout - Vertical Text">
    <p:spTree>
      <p:nvGrpSpPr>
        <p:cNvPr id="1" name=""/>
        <p:cNvGrpSpPr/>
        <p:nvPr/>
      </p:nvGrpSpPr>
      <p:grpSpPr>
        <a:xfrm>
          <a:off x="0" y="0"/>
          <a:ext cx="0" cy="0"/>
          <a:chOff x="0" y="0"/>
          <a:chExt cx="0" cy="0"/>
        </a:xfrm>
      </p:grpSpPr>
      <p:sp>
        <p:nvSpPr>
          <p:cNvPr id="5" name="Vertical Content Placeholder 4"/>
          <p:cNvSpPr>
            <a:spLocks noGrp="1"/>
          </p:cNvSpPr>
          <p:nvPr>
            <p:ph orient="vert" sz="quarter" idx="11" hasCustomPrompt="1"/>
          </p:nvPr>
        </p:nvSpPr>
        <p:spPr>
          <a:xfrm rot="10800000">
            <a:off x="178723" y="255588"/>
            <a:ext cx="890067" cy="5583150"/>
          </a:xfrm>
        </p:spPr>
        <p:txBody>
          <a:bodyPr vert="eaVert"/>
          <a:lstStyle>
            <a:lvl1pPr marL="0" indent="0" algn="ctr">
              <a:buFontTx/>
              <a:buNone/>
              <a:defRPr sz="4400">
                <a:solidFill>
                  <a:schemeClr val="accent2"/>
                </a:solidFill>
              </a:defRPr>
            </a:lvl1pPr>
            <a:lvl2pPr marL="201168" indent="0">
              <a:buNone/>
              <a:defRPr/>
            </a:lvl2pPr>
          </a:lstStyle>
          <a:p>
            <a:pPr lvl="0"/>
            <a:r>
              <a:rPr lang="en-US" dirty="0" smtClean="0"/>
              <a:t>DEPARTMENT NAME</a:t>
            </a:r>
          </a:p>
          <a:p>
            <a:pPr lvl="1"/>
            <a:endParaRPr lang="en-US" dirty="0"/>
          </a:p>
        </p:txBody>
      </p:sp>
      <p:sp>
        <p:nvSpPr>
          <p:cNvPr id="7" name="Content Placeholder 6"/>
          <p:cNvSpPr>
            <a:spLocks noGrp="1"/>
          </p:cNvSpPr>
          <p:nvPr>
            <p:ph sz="quarter" idx="12"/>
          </p:nvPr>
        </p:nvSpPr>
        <p:spPr>
          <a:xfrm>
            <a:off x="1417053" y="255588"/>
            <a:ext cx="7556825" cy="55831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Slide Number Placeholder 1"/>
          <p:cNvSpPr>
            <a:spLocks noGrp="1"/>
          </p:cNvSpPr>
          <p:nvPr>
            <p:ph type="sldNum" sz="quarter" idx="13"/>
          </p:nvPr>
        </p:nvSpPr>
        <p:spPr/>
        <p:txBody>
          <a:bodyPr/>
          <a:lstStyle/>
          <a:p>
            <a:fld id="{1EB44E69-8C89-4365-8B91-CA03E13A0D0B}" type="slidenum">
              <a:rPr lang="en-US" smtClean="0"/>
              <a:t>‹#›</a:t>
            </a:fld>
            <a:endParaRPr lang="en-US"/>
          </a:p>
        </p:txBody>
      </p:sp>
    </p:spTree>
    <p:extLst>
      <p:ext uri="{BB962C8B-B14F-4D97-AF65-F5344CB8AC3E}">
        <p14:creationId xmlns:p14="http://schemas.microsoft.com/office/powerpoint/2010/main" val="794125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7263" y="286608"/>
            <a:ext cx="8077837" cy="702655"/>
          </a:xfrm>
          <a:prstGeom prst="rect">
            <a:avLst/>
          </a:prstGeom>
        </p:spPr>
        <p:txBody>
          <a:bodyPr vert="horz" lIns="91440" tIns="45720" rIns="91440" bIns="45720" rtlCol="0" anchor="b">
            <a:normAutofit/>
          </a:bodyPr>
          <a:lstStyle/>
          <a:p>
            <a:endParaRPr lang="en-US" dirty="0"/>
          </a:p>
        </p:txBody>
      </p:sp>
      <p:sp>
        <p:nvSpPr>
          <p:cNvPr id="3" name="Text Placeholder 2"/>
          <p:cNvSpPr>
            <a:spLocks noGrp="1"/>
          </p:cNvSpPr>
          <p:nvPr>
            <p:ph type="body" idx="1"/>
          </p:nvPr>
        </p:nvSpPr>
        <p:spPr>
          <a:xfrm>
            <a:off x="227263" y="1149684"/>
            <a:ext cx="8077837" cy="4719411"/>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extBox 15"/>
          <p:cNvSpPr txBox="1"/>
          <p:nvPr/>
        </p:nvSpPr>
        <p:spPr>
          <a:xfrm>
            <a:off x="9835444" y="6716889"/>
            <a:ext cx="184666" cy="369332"/>
          </a:xfrm>
          <a:prstGeom prst="rect">
            <a:avLst/>
          </a:prstGeom>
          <a:noFill/>
        </p:spPr>
        <p:txBody>
          <a:bodyPr wrap="none" rtlCol="0">
            <a:spAutoFit/>
          </a:bodyPr>
          <a:lstStyle/>
          <a:p>
            <a:endParaRPr lang="en-US" dirty="0"/>
          </a:p>
        </p:txBody>
      </p:sp>
      <p:sp>
        <p:nvSpPr>
          <p:cNvPr id="11" name="TextBox 10"/>
          <p:cNvSpPr txBox="1"/>
          <p:nvPr/>
        </p:nvSpPr>
        <p:spPr>
          <a:xfrm>
            <a:off x="9835444" y="6716889"/>
            <a:ext cx="184666" cy="369332"/>
          </a:xfrm>
          <a:prstGeom prst="rect">
            <a:avLst/>
          </a:prstGeom>
          <a:noFill/>
        </p:spPr>
        <p:txBody>
          <a:bodyPr wrap="none" rtlCol="0">
            <a:spAutoFit/>
          </a:bodyPr>
          <a:lstStyle/>
          <a:p>
            <a:endParaRPr lang="en-US" dirty="0"/>
          </a:p>
        </p:txBody>
      </p:sp>
      <p:sp>
        <p:nvSpPr>
          <p:cNvPr id="13" name="TextBox 12"/>
          <p:cNvSpPr txBox="1"/>
          <p:nvPr/>
        </p:nvSpPr>
        <p:spPr>
          <a:xfrm>
            <a:off x="9835444" y="6716889"/>
            <a:ext cx="184666" cy="369332"/>
          </a:xfrm>
          <a:prstGeom prst="rect">
            <a:avLst/>
          </a:prstGeom>
          <a:noFill/>
        </p:spPr>
        <p:txBody>
          <a:bodyPr wrap="none" rtlCol="0">
            <a:spAutoFit/>
          </a:bodyPr>
          <a:lstStyle/>
          <a:p>
            <a:endParaRPr lang="en-US" dirty="0"/>
          </a:p>
        </p:txBody>
      </p:sp>
      <p:sp>
        <p:nvSpPr>
          <p:cNvPr id="8" name="TextBox 7"/>
          <p:cNvSpPr txBox="1"/>
          <p:nvPr/>
        </p:nvSpPr>
        <p:spPr>
          <a:xfrm>
            <a:off x="9835444" y="6716889"/>
            <a:ext cx="184666" cy="369332"/>
          </a:xfrm>
          <a:prstGeom prst="rect">
            <a:avLst/>
          </a:prstGeom>
          <a:noFill/>
        </p:spPr>
        <p:txBody>
          <a:bodyPr wrap="none" rtlCol="0">
            <a:spAutoFit/>
          </a:bodyPr>
          <a:lstStyle/>
          <a:p>
            <a:endParaRPr lang="en-US" dirty="0"/>
          </a:p>
        </p:txBody>
      </p:sp>
      <p:sp>
        <p:nvSpPr>
          <p:cNvPr id="5" name="Slide Number Placeholder 4"/>
          <p:cNvSpPr>
            <a:spLocks noGrp="1"/>
          </p:cNvSpPr>
          <p:nvPr>
            <p:ph type="sldNum" sz="quarter" idx="4"/>
          </p:nvPr>
        </p:nvSpPr>
        <p:spPr>
          <a:xfrm>
            <a:off x="8305100" y="6316246"/>
            <a:ext cx="679509" cy="154071"/>
          </a:xfrm>
          <a:prstGeom prst="rect">
            <a:avLst/>
          </a:prstGeom>
        </p:spPr>
        <p:txBody>
          <a:bodyPr vert="horz" lIns="91440" tIns="45720" rIns="91440" bIns="45720" rtlCol="0" anchor="ctr"/>
          <a:lstStyle>
            <a:lvl1pPr algn="r">
              <a:defRPr sz="1050">
                <a:solidFill>
                  <a:schemeClr val="tx1">
                    <a:tint val="75000"/>
                  </a:schemeClr>
                </a:solidFill>
              </a:defRPr>
            </a:lvl1pPr>
          </a:lstStyle>
          <a:p>
            <a:fld id="{1EB44E69-8C89-4365-8B91-CA03E13A0D0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85000"/>
        </a:lnSpc>
        <a:spcBef>
          <a:spcPct val="0"/>
        </a:spcBef>
        <a:buNone/>
        <a:defRPr sz="4000" b="0" i="0" kern="1200" spc="-50" baseline="0">
          <a:solidFill>
            <a:schemeClr val="accent2">
              <a:lumMod val="50000"/>
            </a:schemeClr>
          </a:solidFill>
          <a:latin typeface="+mj-lt"/>
          <a:ea typeface="+mj-ea"/>
          <a:cs typeface="Avenir Light"/>
        </a:defRPr>
      </a:lvl1pPr>
    </p:titleStyle>
    <p:bodyStyle>
      <a:lvl1pPr marL="91440" indent="-91440" algn="l" defTabSz="914400" rtl="0" eaLnBrk="1" latinLnBrk="0" hangingPunct="1">
        <a:lnSpc>
          <a:spcPct val="90000"/>
        </a:lnSpc>
        <a:spcBef>
          <a:spcPts val="1200"/>
        </a:spcBef>
        <a:spcAft>
          <a:spcPts val="200"/>
        </a:spcAft>
        <a:buSzPct val="100000"/>
        <a:buFontTx/>
        <a:buBlip>
          <a:blip r:embed="rId15"/>
        </a:buBlip>
        <a:defRPr sz="2800" kern="1200">
          <a:solidFill>
            <a:schemeClr val="tx1">
              <a:lumMod val="65000"/>
              <a:lumOff val="35000"/>
            </a:schemeClr>
          </a:solidFill>
          <a:latin typeface="+mj-lt"/>
          <a:ea typeface="+mn-ea"/>
          <a:cs typeface="Avenir Book"/>
        </a:defRPr>
      </a:lvl1pPr>
      <a:lvl2pPr marL="384048" indent="-182880" algn="l" defTabSz="914400" rtl="0" eaLnBrk="1" latinLnBrk="0" hangingPunct="1">
        <a:lnSpc>
          <a:spcPct val="90000"/>
        </a:lnSpc>
        <a:spcBef>
          <a:spcPts val="200"/>
        </a:spcBef>
        <a:spcAft>
          <a:spcPts val="400"/>
        </a:spcAft>
        <a:buClr>
          <a:schemeClr val="accent4"/>
        </a:buClr>
        <a:buSzPct val="150000"/>
        <a:buFont typeface="Arial"/>
        <a:buChar char="•"/>
        <a:defRPr sz="2400" kern="1200">
          <a:solidFill>
            <a:schemeClr val="tx1">
              <a:lumMod val="65000"/>
              <a:lumOff val="35000"/>
            </a:schemeClr>
          </a:solidFill>
          <a:latin typeface="+mj-lt"/>
          <a:ea typeface="+mn-ea"/>
          <a:cs typeface="Avenir Book"/>
        </a:defRPr>
      </a:lvl2pPr>
      <a:lvl3pPr marL="566928" indent="-182880" algn="l" defTabSz="914400" rtl="0" eaLnBrk="1" latinLnBrk="0" hangingPunct="1">
        <a:lnSpc>
          <a:spcPct val="90000"/>
        </a:lnSpc>
        <a:spcBef>
          <a:spcPts val="200"/>
        </a:spcBef>
        <a:spcAft>
          <a:spcPts val="400"/>
        </a:spcAft>
        <a:buClr>
          <a:schemeClr val="accent1"/>
        </a:buClr>
        <a:buSzPct val="150000"/>
        <a:buFont typeface="Arial"/>
        <a:buChar char="•"/>
        <a:defRPr sz="1800" kern="1200">
          <a:solidFill>
            <a:schemeClr val="tx1">
              <a:lumMod val="65000"/>
              <a:lumOff val="35000"/>
            </a:schemeClr>
          </a:solidFill>
          <a:latin typeface="+mj-lt"/>
          <a:ea typeface="+mn-ea"/>
          <a:cs typeface="Avenir Book"/>
        </a:defRPr>
      </a:lvl3pPr>
      <a:lvl4pPr marL="749808" indent="-182880" algn="l" defTabSz="914400" rtl="0" eaLnBrk="1" latinLnBrk="0" hangingPunct="1">
        <a:lnSpc>
          <a:spcPct val="90000"/>
        </a:lnSpc>
        <a:spcBef>
          <a:spcPts val="200"/>
        </a:spcBef>
        <a:spcAft>
          <a:spcPts val="400"/>
        </a:spcAft>
        <a:buClr>
          <a:schemeClr val="accent2"/>
        </a:buClr>
        <a:buFont typeface="Arial"/>
        <a:buChar char="•"/>
        <a:defRPr sz="1800" kern="1200">
          <a:solidFill>
            <a:schemeClr val="tx1">
              <a:lumMod val="65000"/>
              <a:lumOff val="35000"/>
            </a:schemeClr>
          </a:solidFill>
          <a:latin typeface="+mj-lt"/>
          <a:ea typeface="+mn-ea"/>
          <a:cs typeface="Avenir Book"/>
        </a:defRPr>
      </a:lvl4pPr>
      <a:lvl5pPr marL="932688" indent="-182880" algn="l" defTabSz="914400" rtl="0" eaLnBrk="1" latinLnBrk="0" hangingPunct="1">
        <a:lnSpc>
          <a:spcPct val="90000"/>
        </a:lnSpc>
        <a:spcBef>
          <a:spcPts val="200"/>
        </a:spcBef>
        <a:spcAft>
          <a:spcPts val="400"/>
        </a:spcAft>
        <a:buClr>
          <a:schemeClr val="bg2"/>
        </a:buClr>
        <a:buSzPct val="80000"/>
        <a:buFont typeface="Arial"/>
        <a:buChar char="•"/>
        <a:defRPr sz="1800" kern="1200">
          <a:solidFill>
            <a:schemeClr val="tx1">
              <a:lumMod val="65000"/>
              <a:lumOff val="35000"/>
            </a:schemeClr>
          </a:solidFill>
          <a:latin typeface="+mj-lt"/>
          <a:ea typeface="+mn-ea"/>
          <a:cs typeface="Avenir Book"/>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inservice.ascd.org/education-resources/three-ways-to-connect-schools-and-families-through-social-media/" TargetMode="Externa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hyperlink" Target="http://www.busyclassroom.weebly.com/"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hyperlink" Target="http://busyclassroom.weebly.com/tishas-ideas-and-thoughts-blog-page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hyperlink" Target="https://twitter.com/tishashipley"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hyperlink" Target="http://www.pinterest.com/lrshipley/board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hyperlink" Target="https://www.youtube.com/channel/UCd1BfWgSyosHE5Ktp4UpDHg"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Involving Families Through Social Media  </a:t>
            </a:r>
            <a:endParaRPr lang="en-US" dirty="0"/>
          </a:p>
        </p:txBody>
      </p:sp>
      <p:sp>
        <p:nvSpPr>
          <p:cNvPr id="3" name="Subtitle 2"/>
          <p:cNvSpPr>
            <a:spLocks noGrp="1"/>
          </p:cNvSpPr>
          <p:nvPr>
            <p:ph type="subTitle" idx="1"/>
          </p:nvPr>
        </p:nvSpPr>
        <p:spPr>
          <a:xfrm>
            <a:off x="93579" y="3877064"/>
            <a:ext cx="7962736" cy="2371336"/>
          </a:xfrm>
        </p:spPr>
        <p:txBody>
          <a:bodyPr/>
          <a:lstStyle/>
          <a:p>
            <a:r>
              <a:rPr lang="en-US" dirty="0" smtClean="0"/>
              <a:t>Dr. </a:t>
            </a:r>
            <a:r>
              <a:rPr lang="en-US" dirty="0" err="1" smtClean="0"/>
              <a:t>Tisha</a:t>
            </a:r>
            <a:r>
              <a:rPr lang="en-US" dirty="0" smtClean="0"/>
              <a:t> Shipley</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99130" y="304800"/>
            <a:ext cx="2105025" cy="2171700"/>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57600" y="3048000"/>
            <a:ext cx="3102864" cy="2487420"/>
          </a:xfrm>
          <a:prstGeom prst="rect">
            <a:avLst/>
          </a:prstGeom>
        </p:spPr>
      </p:pic>
    </p:spTree>
    <p:extLst>
      <p:ext uri="{BB962C8B-B14F-4D97-AF65-F5344CB8AC3E}">
        <p14:creationId xmlns:p14="http://schemas.microsoft.com/office/powerpoint/2010/main" val="22378595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263" y="286608"/>
            <a:ext cx="8077837" cy="5580792"/>
          </a:xfrm>
        </p:spPr>
        <p:txBody>
          <a:bodyPr>
            <a:normAutofit fontScale="90000"/>
          </a:bodyPr>
          <a:lstStyle/>
          <a:p>
            <a:r>
              <a:rPr lang="en-US" dirty="0" smtClean="0">
                <a:solidFill>
                  <a:srgbClr val="FF0000"/>
                </a:solidFill>
              </a:rPr>
              <a:t>Traditional Ways of Communication</a:t>
            </a:r>
            <a:br>
              <a:rPr lang="en-US" dirty="0" smtClean="0">
                <a:solidFill>
                  <a:srgbClr val="FF0000"/>
                </a:solidFill>
              </a:rPr>
            </a:br>
            <a:r>
              <a:rPr lang="en-US" dirty="0" smtClean="0"/>
              <a:t/>
            </a:r>
            <a:br>
              <a:rPr lang="en-US" dirty="0" smtClean="0"/>
            </a:br>
            <a:r>
              <a:rPr lang="en-US" dirty="0" smtClean="0"/>
              <a:t>New Ways of Communication</a:t>
            </a:r>
            <a:br>
              <a:rPr lang="en-US" dirty="0" smtClean="0"/>
            </a:br>
            <a:r>
              <a:rPr lang="en-US" dirty="0" smtClean="0"/>
              <a:t/>
            </a:r>
            <a:br>
              <a:rPr lang="en-US" dirty="0" smtClean="0"/>
            </a:br>
            <a:r>
              <a:rPr lang="en-US" dirty="0" smtClean="0"/>
              <a:t>Why?</a:t>
            </a:r>
            <a:br>
              <a:rPr lang="en-US" dirty="0" smtClean="0"/>
            </a:br>
            <a:r>
              <a:rPr lang="en-US" dirty="0"/>
              <a:t/>
            </a:r>
            <a:br>
              <a:rPr lang="en-US" dirty="0"/>
            </a:br>
            <a:r>
              <a:rPr lang="en-US" dirty="0" smtClean="0"/>
              <a:t/>
            </a:r>
            <a:br>
              <a:rPr lang="en-US" dirty="0" smtClean="0"/>
            </a:br>
            <a:r>
              <a:rPr lang="en-US" dirty="0"/>
              <a:t/>
            </a:r>
            <a:br>
              <a:rPr lang="en-US" dirty="0"/>
            </a:br>
            <a:r>
              <a:rPr lang="en-US" dirty="0" smtClean="0">
                <a:solidFill>
                  <a:srgbClr val="7030A0"/>
                </a:solidFill>
              </a:rPr>
              <a:t>Comments </a:t>
            </a:r>
            <a:br>
              <a:rPr lang="en-US" dirty="0" smtClean="0">
                <a:solidFill>
                  <a:srgbClr val="7030A0"/>
                </a:solidFill>
              </a:rPr>
            </a:br>
            <a:r>
              <a:rPr lang="en-US" dirty="0" smtClean="0">
                <a:solidFill>
                  <a:srgbClr val="7030A0"/>
                </a:solidFill>
              </a:rPr>
              <a:t>Ideas</a:t>
            </a:r>
            <a:br>
              <a:rPr lang="en-US" dirty="0" smtClean="0">
                <a:solidFill>
                  <a:srgbClr val="7030A0"/>
                </a:solidFill>
              </a:rPr>
            </a:br>
            <a:r>
              <a:rPr lang="en-US" dirty="0">
                <a:solidFill>
                  <a:srgbClr val="7030A0"/>
                </a:solidFill>
              </a:rPr>
              <a:t>Thoughts</a:t>
            </a:r>
            <a:br>
              <a:rPr lang="en-US" dirty="0">
                <a:solidFill>
                  <a:srgbClr val="7030A0"/>
                </a:solidFill>
              </a:rPr>
            </a:br>
            <a:r>
              <a:rPr lang="en-US" sz="2200" dirty="0" smtClean="0">
                <a:solidFill>
                  <a:srgbClr val="7030A0"/>
                </a:solidFill>
                <a:hlinkClick r:id="rId2"/>
              </a:rPr>
              <a:t>Ways To Involve Families Through Social Media</a:t>
            </a:r>
            <a:endParaRPr lang="en-US" sz="2200" dirty="0">
              <a:solidFill>
                <a:srgbClr val="7030A0"/>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91000" y="2743200"/>
            <a:ext cx="4572000" cy="2809875"/>
          </a:xfrm>
          <a:prstGeom prst="rect">
            <a:avLst/>
          </a:prstGeom>
        </p:spPr>
      </p:pic>
    </p:spTree>
    <p:extLst>
      <p:ext uri="{BB962C8B-B14F-4D97-AF65-F5344CB8AC3E}">
        <p14:creationId xmlns:p14="http://schemas.microsoft.com/office/powerpoint/2010/main" val="37662899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24000"/>
            <a:ext cx="6934200" cy="8915400"/>
          </a:xfrm>
        </p:spPr>
        <p:txBody>
          <a:bodyPr>
            <a:normAutofit fontScale="90000"/>
          </a:bodyPr>
          <a:lstStyle/>
          <a:p>
            <a:r>
              <a:rPr lang="en-US" b="1" u="sng" dirty="0" smtClean="0"/>
              <a:t/>
            </a:r>
            <a:br>
              <a:rPr lang="en-US" b="1" u="sng" dirty="0" smtClean="0"/>
            </a:br>
            <a:r>
              <a:rPr lang="en-US" sz="3600" b="1" u="sng" dirty="0" smtClean="0"/>
              <a:t>Toddler's </a:t>
            </a:r>
            <a:r>
              <a:rPr lang="en-US" sz="3600" b="1" u="sng" dirty="0"/>
              <a:t>Creed</a:t>
            </a:r>
            <a:br>
              <a:rPr lang="en-US" sz="3600" b="1" u="sng" dirty="0"/>
            </a:br>
            <a:r>
              <a:rPr lang="en-US" sz="3600" b="1" u="sng" dirty="0" smtClean="0"/>
              <a:t/>
            </a:r>
            <a:br>
              <a:rPr lang="en-US" sz="3600" b="1" u="sng" dirty="0" smtClean="0"/>
            </a:br>
            <a:r>
              <a:rPr lang="en-US" sz="3600" b="1" u="sng" dirty="0"/>
              <a:t/>
            </a:r>
            <a:br>
              <a:rPr lang="en-US" sz="3600" b="1" u="sng" dirty="0"/>
            </a:br>
            <a:r>
              <a:rPr lang="en-US" sz="3600" dirty="0" smtClean="0"/>
              <a:t>I </a:t>
            </a:r>
            <a:r>
              <a:rPr lang="en-US" sz="3600" dirty="0"/>
              <a:t>want it, It's mine</a:t>
            </a:r>
            <a:br>
              <a:rPr lang="en-US" sz="3600" dirty="0"/>
            </a:br>
            <a:r>
              <a:rPr lang="en-US" sz="3600" dirty="0"/>
              <a:t>If I give it to you and change my mind later, It's mine</a:t>
            </a:r>
            <a:br>
              <a:rPr lang="en-US" sz="3600" dirty="0"/>
            </a:br>
            <a:r>
              <a:rPr lang="en-US" sz="3600" dirty="0"/>
              <a:t>If I can take it away from you, it's mine</a:t>
            </a:r>
            <a:br>
              <a:rPr lang="en-US" sz="3600" dirty="0"/>
            </a:br>
            <a:r>
              <a:rPr lang="en-US" sz="3600" dirty="0"/>
              <a:t>If I had it a little while ago, It's mine</a:t>
            </a:r>
            <a:br>
              <a:rPr lang="en-US" sz="3600" dirty="0"/>
            </a:br>
            <a:r>
              <a:rPr lang="en-US" sz="3600" dirty="0"/>
              <a:t>If it's mine, it will never belong to anybody else, no matter what.</a:t>
            </a:r>
            <a:br>
              <a:rPr lang="en-US" sz="3600" dirty="0"/>
            </a:br>
            <a:r>
              <a:rPr lang="en-US" sz="3600" dirty="0"/>
              <a:t>If we are building something together, all the pieces are mine.</a:t>
            </a:r>
            <a:br>
              <a:rPr lang="en-US" sz="3600" dirty="0"/>
            </a:br>
            <a:r>
              <a:rPr lang="en-US" sz="3600" dirty="0"/>
              <a:t>If it looks just like mine, it is mine.</a:t>
            </a:r>
            <a:br>
              <a:rPr lang="en-US" sz="3600" dirty="0"/>
            </a:br>
            <a:r>
              <a:rPr lang="en-US" sz="3600" dirty="0"/>
              <a:t>-Anonymous</a:t>
            </a:r>
            <a:r>
              <a:rPr lang="en-US" dirty="0"/>
              <a:t/>
            </a:r>
            <a:br>
              <a:rPr lang="en-US" dirty="0"/>
            </a:br>
            <a:r>
              <a:rPr lang="en-US" b="1" u="sng" dirty="0"/>
              <a:t/>
            </a:r>
            <a:br>
              <a:rPr lang="en-US" b="1" u="sng" dirty="0"/>
            </a:b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927823">
            <a:off x="4966277" y="274594"/>
            <a:ext cx="3142675" cy="1765784"/>
          </a:xfrm>
          <a:prstGeom prst="rect">
            <a:avLst/>
          </a:prstGeom>
        </p:spPr>
      </p:pic>
    </p:spTree>
    <p:extLst>
      <p:ext uri="{BB962C8B-B14F-4D97-AF65-F5344CB8AC3E}">
        <p14:creationId xmlns:p14="http://schemas.microsoft.com/office/powerpoint/2010/main" val="2762465940"/>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263" y="286608"/>
            <a:ext cx="8077837" cy="6495192"/>
          </a:xfrm>
        </p:spPr>
        <p:txBody>
          <a:bodyPr>
            <a:normAutofit fontScale="90000"/>
          </a:bodyPr>
          <a:lstStyle/>
          <a:p>
            <a:r>
              <a:rPr lang="en-US" sz="4400" b="1" u="sng" dirty="0" smtClean="0">
                <a:solidFill>
                  <a:schemeClr val="tx1"/>
                </a:solidFill>
              </a:rPr>
              <a:t>Traditional Ways Teachers Communicate with Families:</a:t>
            </a:r>
            <a:br>
              <a:rPr lang="en-US" sz="4400" b="1" u="sng" dirty="0" smtClean="0">
                <a:solidFill>
                  <a:schemeClr val="tx1"/>
                </a:solidFill>
              </a:rPr>
            </a:br>
            <a:r>
              <a:rPr lang="en-US" dirty="0" smtClean="0">
                <a:solidFill>
                  <a:srgbClr val="FF0000"/>
                </a:solidFill>
              </a:rPr>
              <a:t/>
            </a:r>
            <a:br>
              <a:rPr lang="en-US" dirty="0" smtClean="0">
                <a:solidFill>
                  <a:srgbClr val="FF0000"/>
                </a:solidFill>
              </a:rPr>
            </a:br>
            <a:r>
              <a:rPr lang="en-US" dirty="0" smtClean="0">
                <a:solidFill>
                  <a:schemeClr val="tx1"/>
                </a:solidFill>
              </a:rPr>
              <a:t>1</a:t>
            </a:r>
            <a:r>
              <a:rPr lang="en-US" dirty="0" smtClean="0">
                <a:solidFill>
                  <a:srgbClr val="FF0000"/>
                </a:solidFill>
              </a:rPr>
              <a:t>. Phone Calls</a:t>
            </a:r>
            <a:br>
              <a:rPr lang="en-US" dirty="0" smtClean="0">
                <a:solidFill>
                  <a:srgbClr val="FF0000"/>
                </a:solidFill>
              </a:rPr>
            </a:br>
            <a:r>
              <a:rPr lang="en-US" dirty="0" smtClean="0">
                <a:solidFill>
                  <a:schemeClr val="tx1"/>
                </a:solidFill>
              </a:rPr>
              <a:t>2</a:t>
            </a:r>
            <a:r>
              <a:rPr lang="en-US" dirty="0" smtClean="0">
                <a:solidFill>
                  <a:srgbClr val="FF0000"/>
                </a:solidFill>
              </a:rPr>
              <a:t>. Face-to-face</a:t>
            </a:r>
            <a:br>
              <a:rPr lang="en-US" dirty="0" smtClean="0">
                <a:solidFill>
                  <a:srgbClr val="FF0000"/>
                </a:solidFill>
              </a:rPr>
            </a:br>
            <a:r>
              <a:rPr lang="en-US" dirty="0" smtClean="0">
                <a:solidFill>
                  <a:schemeClr val="tx1"/>
                </a:solidFill>
              </a:rPr>
              <a:t>3</a:t>
            </a:r>
            <a:r>
              <a:rPr lang="en-US" dirty="0" smtClean="0">
                <a:solidFill>
                  <a:srgbClr val="FF0000"/>
                </a:solidFill>
              </a:rPr>
              <a:t>. Parent Teacher Conferences</a:t>
            </a:r>
            <a:br>
              <a:rPr lang="en-US" dirty="0" smtClean="0">
                <a:solidFill>
                  <a:srgbClr val="FF0000"/>
                </a:solidFill>
              </a:rPr>
            </a:br>
            <a:r>
              <a:rPr lang="en-US" dirty="0" smtClean="0">
                <a:solidFill>
                  <a:schemeClr val="tx1"/>
                </a:solidFill>
              </a:rPr>
              <a:t>4</a:t>
            </a:r>
            <a:r>
              <a:rPr lang="en-US" dirty="0" smtClean="0">
                <a:solidFill>
                  <a:srgbClr val="FF0000"/>
                </a:solidFill>
              </a:rPr>
              <a:t>. News letters (notes home)</a:t>
            </a:r>
            <a:br>
              <a:rPr lang="en-US" dirty="0" smtClean="0">
                <a:solidFill>
                  <a:srgbClr val="FF0000"/>
                </a:solidFill>
              </a:rPr>
            </a:br>
            <a:r>
              <a:rPr lang="en-US" dirty="0" smtClean="0">
                <a:solidFill>
                  <a:schemeClr val="tx1"/>
                </a:solidFill>
              </a:rPr>
              <a:t>5</a:t>
            </a:r>
            <a:r>
              <a:rPr lang="en-US" dirty="0" smtClean="0">
                <a:solidFill>
                  <a:srgbClr val="FF0000"/>
                </a:solidFill>
              </a:rPr>
              <a:t>. Family Meetings (Parent </a:t>
            </a:r>
            <a:r>
              <a:rPr lang="en-US" dirty="0" err="1" smtClean="0">
                <a:solidFill>
                  <a:srgbClr val="FF0000"/>
                </a:solidFill>
              </a:rPr>
              <a:t>Meeings</a:t>
            </a:r>
            <a:r>
              <a:rPr lang="en-US" dirty="0" smtClean="0">
                <a:solidFill>
                  <a:srgbClr val="FF0000"/>
                </a:solidFill>
              </a:rPr>
              <a:t>)</a:t>
            </a:r>
            <a:br>
              <a:rPr lang="en-US" dirty="0" smtClean="0">
                <a:solidFill>
                  <a:srgbClr val="FF0000"/>
                </a:solidFill>
              </a:rPr>
            </a:br>
            <a:r>
              <a:rPr lang="en-US" dirty="0" smtClean="0">
                <a:solidFill>
                  <a:schemeClr val="tx1"/>
                </a:solidFill>
              </a:rPr>
              <a:t>6</a:t>
            </a:r>
            <a:r>
              <a:rPr lang="en-US" dirty="0" smtClean="0">
                <a:solidFill>
                  <a:srgbClr val="FF0000"/>
                </a:solidFill>
              </a:rPr>
              <a:t>.Notebooks (take home daily, weekly)</a:t>
            </a:r>
            <a:br>
              <a:rPr lang="en-US" dirty="0" smtClean="0">
                <a:solidFill>
                  <a:srgbClr val="FF0000"/>
                </a:solidFill>
              </a:rPr>
            </a:br>
            <a:r>
              <a:rPr lang="en-US" dirty="0" smtClean="0">
                <a:solidFill>
                  <a:schemeClr val="tx1"/>
                </a:solidFill>
              </a:rPr>
              <a:t>7</a:t>
            </a:r>
            <a:r>
              <a:rPr lang="en-US" dirty="0" smtClean="0">
                <a:solidFill>
                  <a:srgbClr val="FF0000"/>
                </a:solidFill>
              </a:rPr>
              <a:t>. Report Cards</a:t>
            </a:r>
            <a:br>
              <a:rPr lang="en-US" dirty="0" smtClean="0">
                <a:solidFill>
                  <a:srgbClr val="FF0000"/>
                </a:solidFill>
              </a:rPr>
            </a:br>
            <a:r>
              <a:rPr lang="en-US" dirty="0" smtClean="0">
                <a:solidFill>
                  <a:schemeClr val="tx1"/>
                </a:solidFill>
              </a:rPr>
              <a:t>8</a:t>
            </a:r>
            <a:r>
              <a:rPr lang="en-US" dirty="0" smtClean="0">
                <a:solidFill>
                  <a:srgbClr val="FF0000"/>
                </a:solidFill>
              </a:rPr>
              <a:t>. E-mail</a:t>
            </a:r>
            <a:br>
              <a:rPr lang="en-US" dirty="0" smtClean="0">
                <a:solidFill>
                  <a:srgbClr val="FF0000"/>
                </a:solidFill>
              </a:rPr>
            </a:br>
            <a:r>
              <a:rPr lang="en-US" dirty="0" smtClean="0">
                <a:solidFill>
                  <a:schemeClr val="tx1"/>
                </a:solidFill>
              </a:rPr>
              <a:t>Many of these are one-way communication strategies</a:t>
            </a:r>
            <a:r>
              <a:rPr lang="en-US" dirty="0" smtClean="0">
                <a:solidFill>
                  <a:srgbClr val="FF0000"/>
                </a:solidFill>
              </a:rPr>
              <a:t/>
            </a:r>
            <a:br>
              <a:rPr lang="en-US" dirty="0" smtClean="0">
                <a:solidFill>
                  <a:srgbClr val="FF0000"/>
                </a:solidFill>
              </a:rPr>
            </a:br>
            <a:endParaRPr lang="en-US" dirty="0">
              <a:solidFill>
                <a:srgbClr val="FF0000"/>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553200" y="1219200"/>
            <a:ext cx="2295525" cy="1533525"/>
          </a:xfrm>
          <a:prstGeom prst="rect">
            <a:avLst/>
          </a:prstGeom>
        </p:spPr>
      </p:pic>
    </p:spTree>
    <p:extLst>
      <p:ext uri="{BB962C8B-B14F-4D97-AF65-F5344CB8AC3E}">
        <p14:creationId xmlns:p14="http://schemas.microsoft.com/office/powerpoint/2010/main" val="787199972"/>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263" y="286608"/>
            <a:ext cx="8077837" cy="5809392"/>
          </a:xfrm>
        </p:spPr>
        <p:txBody>
          <a:bodyPr>
            <a:normAutofit/>
          </a:bodyPr>
          <a:lstStyle/>
          <a:p>
            <a:r>
              <a:rPr lang="en-US" dirty="0" smtClean="0">
                <a:solidFill>
                  <a:srgbClr val="FF0000"/>
                </a:solidFill>
              </a:rPr>
              <a:t/>
            </a:r>
            <a:br>
              <a:rPr lang="en-US" dirty="0" smtClean="0">
                <a:solidFill>
                  <a:srgbClr val="FF0000"/>
                </a:solidFill>
              </a:rPr>
            </a:br>
            <a:r>
              <a:rPr lang="en-US" dirty="0" smtClean="0">
                <a:solidFill>
                  <a:srgbClr val="FF0000"/>
                </a:solidFill>
              </a:rPr>
              <a:t>Building Reciprocal Relationships:</a:t>
            </a:r>
            <a:r>
              <a:rPr lang="en-US" dirty="0" smtClean="0"/>
              <a:t/>
            </a:r>
            <a:br>
              <a:rPr lang="en-US" dirty="0" smtClean="0"/>
            </a:br>
            <a:r>
              <a:rPr lang="en-US" dirty="0" smtClean="0"/>
              <a:t>1. Building successful partnerships</a:t>
            </a:r>
            <a:br>
              <a:rPr lang="en-US" dirty="0" smtClean="0"/>
            </a:br>
            <a:r>
              <a:rPr lang="en-US" dirty="0" smtClean="0"/>
              <a:t>2.Thoughtful </a:t>
            </a:r>
            <a:br>
              <a:rPr lang="en-US" dirty="0" smtClean="0"/>
            </a:br>
            <a:r>
              <a:rPr lang="en-US" dirty="0" smtClean="0"/>
              <a:t>3. Listen</a:t>
            </a:r>
            <a:br>
              <a:rPr lang="en-US" dirty="0" smtClean="0"/>
            </a:br>
            <a:r>
              <a:rPr lang="en-US" dirty="0" smtClean="0"/>
              <a:t>4. Respectful</a:t>
            </a:r>
            <a:br>
              <a:rPr lang="en-US" dirty="0" smtClean="0"/>
            </a:br>
            <a:r>
              <a:rPr lang="en-US" dirty="0" smtClean="0"/>
              <a:t>5. Genuine Care</a:t>
            </a:r>
            <a:br>
              <a:rPr lang="en-US" dirty="0" smtClean="0"/>
            </a:br>
            <a:r>
              <a:rPr lang="en-US" dirty="0" smtClean="0"/>
              <a:t>6. Open-Ended questioning</a:t>
            </a:r>
            <a:br>
              <a:rPr lang="en-US" dirty="0" smtClean="0"/>
            </a:br>
            <a:r>
              <a:rPr lang="en-US" dirty="0" smtClean="0"/>
              <a:t>7.Understand differences</a:t>
            </a:r>
            <a:br>
              <a:rPr lang="en-US" dirty="0" smtClean="0"/>
            </a:br>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29200" y="2396835"/>
            <a:ext cx="3200400" cy="2124266"/>
          </a:xfrm>
          <a:prstGeom prst="rect">
            <a:avLst/>
          </a:prstGeom>
        </p:spPr>
      </p:pic>
    </p:spTree>
    <p:extLst>
      <p:ext uri="{BB962C8B-B14F-4D97-AF65-F5344CB8AC3E}">
        <p14:creationId xmlns:p14="http://schemas.microsoft.com/office/powerpoint/2010/main" val="79770491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0000"/>
                </a:solidFill>
              </a:rPr>
              <a:t>Classroom Website</a:t>
            </a:r>
            <a:r>
              <a:rPr lang="en-US" dirty="0" smtClean="0"/>
              <a:t/>
            </a:r>
            <a:br>
              <a:rPr lang="en-US" dirty="0" smtClean="0"/>
            </a:br>
            <a:r>
              <a:rPr lang="en-US" dirty="0"/>
              <a:t/>
            </a:r>
            <a:br>
              <a:rPr lang="en-US" dirty="0"/>
            </a:br>
            <a:r>
              <a:rPr lang="en-US" dirty="0" smtClean="0"/>
              <a:t/>
            </a:r>
            <a:br>
              <a:rPr lang="en-US" dirty="0" smtClean="0"/>
            </a:br>
            <a:endParaRPr lang="en-US" dirty="0"/>
          </a:p>
        </p:txBody>
      </p:sp>
      <p:sp>
        <p:nvSpPr>
          <p:cNvPr id="3" name="Subtitle 2"/>
          <p:cNvSpPr>
            <a:spLocks noGrp="1"/>
          </p:cNvSpPr>
          <p:nvPr>
            <p:ph type="subTitle" idx="1"/>
          </p:nvPr>
        </p:nvSpPr>
        <p:spPr>
          <a:xfrm>
            <a:off x="93579" y="1295400"/>
            <a:ext cx="7962736" cy="5257800"/>
          </a:xfrm>
        </p:spPr>
        <p:txBody>
          <a:bodyPr>
            <a:normAutofit/>
          </a:bodyPr>
          <a:lstStyle/>
          <a:p>
            <a:r>
              <a:rPr lang="en-US" b="1" u="sng" dirty="0" smtClean="0"/>
              <a:t>My Personal Website:</a:t>
            </a:r>
          </a:p>
          <a:p>
            <a:r>
              <a:rPr lang="en-US" dirty="0" smtClean="0">
                <a:hlinkClick r:id="rId2"/>
              </a:rPr>
              <a:t>www.busyclassroom.weebly.com</a:t>
            </a:r>
            <a:endParaRPr lang="en-US" dirty="0" smtClean="0"/>
          </a:p>
          <a:p>
            <a:endParaRPr lang="en-US" dirty="0" smtClean="0"/>
          </a:p>
          <a:p>
            <a:r>
              <a:rPr lang="en-US" dirty="0" smtClean="0"/>
              <a:t>1.Literacy</a:t>
            </a:r>
          </a:p>
          <a:p>
            <a:r>
              <a:rPr lang="en-US" dirty="0" smtClean="0"/>
              <a:t>2.Math</a:t>
            </a:r>
          </a:p>
          <a:p>
            <a:r>
              <a:rPr lang="en-US" dirty="0" smtClean="0"/>
              <a:t>3.Reading</a:t>
            </a:r>
          </a:p>
          <a:p>
            <a:r>
              <a:rPr lang="en-US" dirty="0" smtClean="0"/>
              <a:t>4.Arts and Crafts</a:t>
            </a:r>
          </a:p>
          <a:p>
            <a:r>
              <a:rPr lang="en-US" dirty="0" smtClean="0"/>
              <a:t>5.Tips and Tricks for students</a:t>
            </a:r>
          </a:p>
          <a:p>
            <a:r>
              <a:rPr lang="en-US" dirty="0" smtClean="0"/>
              <a:t>6.Websites</a:t>
            </a:r>
          </a:p>
          <a:p>
            <a:r>
              <a:rPr lang="en-US" dirty="0" smtClean="0"/>
              <a:t>Website for teachers and families</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19800" y="2451389"/>
            <a:ext cx="2419350" cy="1885950"/>
          </a:xfrm>
          <a:prstGeom prst="rect">
            <a:avLst/>
          </a:prstGeom>
        </p:spPr>
      </p:pic>
    </p:spTree>
    <p:extLst>
      <p:ext uri="{BB962C8B-B14F-4D97-AF65-F5344CB8AC3E}">
        <p14:creationId xmlns:p14="http://schemas.microsoft.com/office/powerpoint/2010/main" val="2806290151"/>
      </p:ext>
    </p:extLst>
  </p:cSld>
  <p:clrMapOvr>
    <a:masterClrMapping/>
  </p:clrMapOvr>
  <p:transition spd="slow">
    <p:randomBar dir="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263" y="286608"/>
            <a:ext cx="8077837" cy="6418992"/>
          </a:xfrm>
        </p:spPr>
        <p:txBody>
          <a:bodyPr>
            <a:normAutofit fontScale="90000"/>
          </a:bodyPr>
          <a:lstStyle/>
          <a:p>
            <a:r>
              <a:rPr lang="en-US" dirty="0">
                <a:solidFill>
                  <a:srgbClr val="FF0000"/>
                </a:solidFill>
              </a:rPr>
              <a:t/>
            </a:r>
            <a:br>
              <a:rPr lang="en-US" dirty="0">
                <a:solidFill>
                  <a:srgbClr val="FF0000"/>
                </a:solidFill>
              </a:rPr>
            </a:br>
            <a:r>
              <a:rPr lang="en-US" b="1" u="sng" dirty="0">
                <a:solidFill>
                  <a:schemeClr val="tx1"/>
                </a:solidFill>
              </a:rPr>
              <a:t>Teaching Website</a:t>
            </a:r>
            <a:r>
              <a:rPr lang="en-US" dirty="0">
                <a:solidFill>
                  <a:srgbClr val="FF0000"/>
                </a:solidFill>
              </a:rPr>
              <a:t/>
            </a:r>
            <a:br>
              <a:rPr lang="en-US" dirty="0">
                <a:solidFill>
                  <a:srgbClr val="FF0000"/>
                </a:solidFill>
              </a:rPr>
            </a:br>
            <a:r>
              <a:rPr lang="en-US" dirty="0" smtClean="0">
                <a:solidFill>
                  <a:srgbClr val="FF0000"/>
                </a:solidFill>
              </a:rPr>
              <a:t>(Free or pay)</a:t>
            </a:r>
            <a:r>
              <a:rPr lang="en-US" dirty="0">
                <a:solidFill>
                  <a:srgbClr val="FF0000"/>
                </a:solidFill>
              </a:rPr>
              <a:t/>
            </a:r>
            <a:br>
              <a:rPr lang="en-US" dirty="0">
                <a:solidFill>
                  <a:srgbClr val="FF0000"/>
                </a:solidFill>
              </a:rPr>
            </a:br>
            <a:r>
              <a:rPr lang="en-US" u="sng" dirty="0">
                <a:solidFill>
                  <a:srgbClr val="FF0000"/>
                </a:solidFill>
              </a:rPr>
              <a:t>Things you may add for families:</a:t>
            </a:r>
            <a:r>
              <a:rPr lang="en-US" dirty="0">
                <a:solidFill>
                  <a:srgbClr val="FF0000"/>
                </a:solidFill>
              </a:rPr>
              <a:t/>
            </a:r>
            <a:br>
              <a:rPr lang="en-US" dirty="0">
                <a:solidFill>
                  <a:srgbClr val="FF0000"/>
                </a:solidFill>
              </a:rPr>
            </a:br>
            <a:r>
              <a:rPr lang="en-US" dirty="0">
                <a:solidFill>
                  <a:schemeClr val="tx1"/>
                </a:solidFill>
              </a:rPr>
              <a:t>1</a:t>
            </a:r>
            <a:r>
              <a:rPr lang="en-US" dirty="0">
                <a:solidFill>
                  <a:srgbClr val="FF0000"/>
                </a:solidFill>
              </a:rPr>
              <a:t>.Homework Page</a:t>
            </a:r>
            <a:br>
              <a:rPr lang="en-US" dirty="0">
                <a:solidFill>
                  <a:srgbClr val="FF0000"/>
                </a:solidFill>
              </a:rPr>
            </a:br>
            <a:r>
              <a:rPr lang="en-US" dirty="0">
                <a:solidFill>
                  <a:schemeClr val="tx1"/>
                </a:solidFill>
              </a:rPr>
              <a:t>2</a:t>
            </a:r>
            <a:r>
              <a:rPr lang="en-US" dirty="0">
                <a:solidFill>
                  <a:srgbClr val="FF0000"/>
                </a:solidFill>
              </a:rPr>
              <a:t>. </a:t>
            </a:r>
            <a:r>
              <a:rPr lang="en-US" dirty="0" smtClean="0">
                <a:solidFill>
                  <a:srgbClr val="FF0000"/>
                </a:solidFill>
              </a:rPr>
              <a:t>Blog</a:t>
            </a:r>
            <a:br>
              <a:rPr lang="en-US" dirty="0" smtClean="0">
                <a:solidFill>
                  <a:srgbClr val="FF0000"/>
                </a:solidFill>
              </a:rPr>
            </a:br>
            <a:r>
              <a:rPr lang="en-US" dirty="0" smtClean="0">
                <a:solidFill>
                  <a:schemeClr val="tx1"/>
                </a:solidFill>
              </a:rPr>
              <a:t>3</a:t>
            </a:r>
            <a:r>
              <a:rPr lang="en-US" dirty="0" smtClean="0">
                <a:solidFill>
                  <a:srgbClr val="FF0000"/>
                </a:solidFill>
              </a:rPr>
              <a:t>. Recipes to Cook at Home</a:t>
            </a:r>
            <a:br>
              <a:rPr lang="en-US" dirty="0" smtClean="0">
                <a:solidFill>
                  <a:srgbClr val="FF0000"/>
                </a:solidFill>
              </a:rPr>
            </a:br>
            <a:r>
              <a:rPr lang="en-US" dirty="0" smtClean="0">
                <a:solidFill>
                  <a:schemeClr val="tx1"/>
                </a:solidFill>
              </a:rPr>
              <a:t>4</a:t>
            </a:r>
            <a:r>
              <a:rPr lang="en-US" dirty="0" smtClean="0">
                <a:solidFill>
                  <a:srgbClr val="FF0000"/>
                </a:solidFill>
              </a:rPr>
              <a:t>. Things to Work on At Home</a:t>
            </a:r>
            <a:br>
              <a:rPr lang="en-US" dirty="0" smtClean="0">
                <a:solidFill>
                  <a:srgbClr val="FF0000"/>
                </a:solidFill>
              </a:rPr>
            </a:br>
            <a:r>
              <a:rPr lang="en-US" dirty="0" smtClean="0">
                <a:solidFill>
                  <a:schemeClr val="tx1"/>
                </a:solidFill>
              </a:rPr>
              <a:t>5</a:t>
            </a:r>
            <a:r>
              <a:rPr lang="en-US" dirty="0" smtClean="0">
                <a:solidFill>
                  <a:srgbClr val="FF0000"/>
                </a:solidFill>
              </a:rPr>
              <a:t>. Developmental Milestones</a:t>
            </a:r>
            <a:br>
              <a:rPr lang="en-US" dirty="0" smtClean="0">
                <a:solidFill>
                  <a:srgbClr val="FF0000"/>
                </a:solidFill>
              </a:rPr>
            </a:br>
            <a:r>
              <a:rPr lang="en-US" dirty="0" smtClean="0">
                <a:solidFill>
                  <a:schemeClr val="tx1"/>
                </a:solidFill>
              </a:rPr>
              <a:t>6</a:t>
            </a:r>
            <a:r>
              <a:rPr lang="en-US" dirty="0" smtClean="0">
                <a:solidFill>
                  <a:srgbClr val="FF0000"/>
                </a:solidFill>
              </a:rPr>
              <a:t>. Important Information (times dates)</a:t>
            </a:r>
            <a:br>
              <a:rPr lang="en-US" dirty="0" smtClean="0">
                <a:solidFill>
                  <a:srgbClr val="FF0000"/>
                </a:solidFill>
              </a:rPr>
            </a:br>
            <a:r>
              <a:rPr lang="en-US" dirty="0" smtClean="0">
                <a:solidFill>
                  <a:schemeClr val="tx1"/>
                </a:solidFill>
              </a:rPr>
              <a:t>7</a:t>
            </a:r>
            <a:r>
              <a:rPr lang="en-US" dirty="0" smtClean="0">
                <a:solidFill>
                  <a:srgbClr val="FF0000"/>
                </a:solidFill>
              </a:rPr>
              <a:t>. Things you are working on at school</a:t>
            </a:r>
            <a:br>
              <a:rPr lang="en-US" dirty="0" smtClean="0">
                <a:solidFill>
                  <a:srgbClr val="FF0000"/>
                </a:solidFill>
              </a:rPr>
            </a:br>
            <a:r>
              <a:rPr lang="en-US" dirty="0" smtClean="0">
                <a:solidFill>
                  <a:schemeClr val="tx1"/>
                </a:solidFill>
              </a:rPr>
              <a:t>8</a:t>
            </a:r>
            <a:r>
              <a:rPr lang="en-US" dirty="0" smtClean="0">
                <a:solidFill>
                  <a:srgbClr val="FF0000"/>
                </a:solidFill>
              </a:rPr>
              <a:t>.Websites for </a:t>
            </a:r>
            <a:r>
              <a:rPr lang="en-US" dirty="0" err="1" smtClean="0">
                <a:solidFill>
                  <a:srgbClr val="FF0000"/>
                </a:solidFill>
              </a:rPr>
              <a:t>Famlies</a:t>
            </a:r>
            <a:r>
              <a:rPr lang="en-US" dirty="0" smtClean="0">
                <a:solidFill>
                  <a:srgbClr val="FF0000"/>
                </a:solidFill>
              </a:rPr>
              <a:t> (Resources)</a:t>
            </a:r>
            <a:br>
              <a:rPr lang="en-US" dirty="0" smtClean="0">
                <a:solidFill>
                  <a:srgbClr val="FF0000"/>
                </a:solidFill>
              </a:rPr>
            </a:br>
            <a:r>
              <a:rPr lang="en-US" dirty="0" smtClean="0">
                <a:solidFill>
                  <a:schemeClr val="tx1"/>
                </a:solidFill>
              </a:rPr>
              <a:t>9</a:t>
            </a:r>
            <a:r>
              <a:rPr lang="en-US" dirty="0" smtClean="0">
                <a:solidFill>
                  <a:srgbClr val="FF0000"/>
                </a:solidFill>
              </a:rPr>
              <a:t>. Websites for children</a:t>
            </a:r>
            <a:br>
              <a:rPr lang="en-US" dirty="0" smtClean="0">
                <a:solidFill>
                  <a:srgbClr val="FF0000"/>
                </a:solidFill>
              </a:rPr>
            </a:br>
            <a:r>
              <a:rPr lang="en-US" dirty="0" smtClean="0">
                <a:solidFill>
                  <a:schemeClr val="tx1"/>
                </a:solidFill>
              </a:rPr>
              <a:t>10</a:t>
            </a:r>
            <a:r>
              <a:rPr lang="en-US" dirty="0" smtClean="0">
                <a:solidFill>
                  <a:srgbClr val="FF0000"/>
                </a:solidFill>
              </a:rPr>
              <a:t>. Pictures (if allowed)</a:t>
            </a:r>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46422" y="457200"/>
            <a:ext cx="2041072" cy="2286000"/>
          </a:xfrm>
          <a:prstGeom prst="rect">
            <a:avLst/>
          </a:prstGeom>
        </p:spPr>
      </p:pic>
    </p:spTree>
    <p:extLst>
      <p:ext uri="{BB962C8B-B14F-4D97-AF65-F5344CB8AC3E}">
        <p14:creationId xmlns:p14="http://schemas.microsoft.com/office/powerpoint/2010/main" val="266305521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0000"/>
                </a:solidFill>
              </a:rPr>
              <a:t>Teaching Blog</a:t>
            </a:r>
            <a:br>
              <a:rPr lang="en-US" dirty="0" smtClean="0">
                <a:solidFill>
                  <a:srgbClr val="FF0000"/>
                </a:solidFill>
              </a:rPr>
            </a:br>
            <a:r>
              <a:rPr lang="en-US" dirty="0">
                <a:solidFill>
                  <a:srgbClr val="FF0000"/>
                </a:solidFill>
              </a:rPr>
              <a:t/>
            </a:r>
            <a:br>
              <a:rPr lang="en-US" dirty="0">
                <a:solidFill>
                  <a:srgbClr val="FF0000"/>
                </a:solidFill>
              </a:rPr>
            </a:br>
            <a:r>
              <a:rPr lang="en-US" dirty="0" smtClean="0"/>
              <a:t/>
            </a:r>
            <a:br>
              <a:rPr lang="en-US" dirty="0" smtClean="0"/>
            </a:br>
            <a:endParaRPr lang="en-US" dirty="0"/>
          </a:p>
        </p:txBody>
      </p:sp>
      <p:sp>
        <p:nvSpPr>
          <p:cNvPr id="3" name="Subtitle 2"/>
          <p:cNvSpPr>
            <a:spLocks noGrp="1"/>
          </p:cNvSpPr>
          <p:nvPr>
            <p:ph type="subTitle" idx="1"/>
          </p:nvPr>
        </p:nvSpPr>
        <p:spPr>
          <a:xfrm>
            <a:off x="93579" y="1295400"/>
            <a:ext cx="7962736" cy="4724400"/>
          </a:xfrm>
        </p:spPr>
        <p:txBody>
          <a:bodyPr>
            <a:normAutofit/>
          </a:bodyPr>
          <a:lstStyle/>
          <a:p>
            <a:r>
              <a:rPr lang="en-US" dirty="0" smtClean="0">
                <a:hlinkClick r:id="rId2"/>
              </a:rPr>
              <a:t>My Personal Teaching Blog</a:t>
            </a:r>
            <a:endParaRPr lang="en-US" dirty="0" smtClean="0"/>
          </a:p>
          <a:p>
            <a:r>
              <a:rPr lang="en-US" dirty="0" smtClean="0"/>
              <a:t>Ideas, thoughts, feelings, new topics, family issues, healthy recipes, experiences, milestones, how to help children and families, activities you can do with children, websites etc.</a:t>
            </a:r>
          </a:p>
          <a:p>
            <a:endParaRPr lang="en-US" dirty="0" smtClean="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43000" y="3886200"/>
            <a:ext cx="4800600" cy="2152650"/>
          </a:xfrm>
          <a:prstGeom prst="rect">
            <a:avLst/>
          </a:prstGeom>
        </p:spPr>
      </p:pic>
    </p:spTree>
    <p:extLst>
      <p:ext uri="{BB962C8B-B14F-4D97-AF65-F5344CB8AC3E}">
        <p14:creationId xmlns:p14="http://schemas.microsoft.com/office/powerpoint/2010/main" val="763851917"/>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0000"/>
                </a:solidFill>
              </a:rPr>
              <a:t>Professional Twitter</a:t>
            </a:r>
            <a:r>
              <a:rPr lang="en-US" dirty="0" smtClean="0"/>
              <a:t/>
            </a:r>
            <a:br>
              <a:rPr lang="en-US" dirty="0" smtClean="0"/>
            </a:br>
            <a:r>
              <a:rPr lang="en-US" dirty="0"/>
              <a:t/>
            </a:r>
            <a:br>
              <a:rPr lang="en-US" dirty="0"/>
            </a:br>
            <a:r>
              <a:rPr lang="en-US" dirty="0" smtClean="0"/>
              <a:t/>
            </a:r>
            <a:br>
              <a:rPr lang="en-US" dirty="0" smtClean="0"/>
            </a:br>
            <a:endParaRPr lang="en-US" dirty="0"/>
          </a:p>
        </p:txBody>
      </p:sp>
      <p:sp>
        <p:nvSpPr>
          <p:cNvPr id="3" name="Subtitle 2"/>
          <p:cNvSpPr>
            <a:spLocks noGrp="1"/>
          </p:cNvSpPr>
          <p:nvPr>
            <p:ph type="subTitle" idx="1"/>
          </p:nvPr>
        </p:nvSpPr>
        <p:spPr>
          <a:xfrm>
            <a:off x="93579" y="1676400"/>
            <a:ext cx="7962736" cy="3343664"/>
          </a:xfrm>
        </p:spPr>
        <p:txBody>
          <a:bodyPr>
            <a:normAutofit fontScale="92500"/>
          </a:bodyPr>
          <a:lstStyle/>
          <a:p>
            <a:r>
              <a:rPr lang="en-US" dirty="0" smtClean="0">
                <a:hlinkClick r:id="rId2"/>
              </a:rPr>
              <a:t>Early Childhood : Child Development Twitter</a:t>
            </a:r>
            <a:endParaRPr lang="en-US" dirty="0" smtClean="0"/>
          </a:p>
          <a:p>
            <a:pPr marL="342900" indent="-342900">
              <a:buFont typeface="Arial" charset="0"/>
              <a:buChar char="•"/>
            </a:pPr>
            <a:r>
              <a:rPr lang="en-US" dirty="0" smtClean="0"/>
              <a:t>Connect with Other professionals</a:t>
            </a:r>
          </a:p>
          <a:p>
            <a:pPr marL="342900" indent="-342900">
              <a:buFont typeface="Arial" charset="0"/>
              <a:buChar char="•"/>
            </a:pPr>
            <a:r>
              <a:rPr lang="en-US" dirty="0" smtClean="0"/>
              <a:t>Find new topics and research</a:t>
            </a:r>
          </a:p>
          <a:p>
            <a:pPr marL="342900" indent="-342900">
              <a:buFont typeface="Arial" charset="0"/>
              <a:buChar char="•"/>
            </a:pPr>
            <a:r>
              <a:rPr lang="en-US" dirty="0" smtClean="0"/>
              <a:t>Connect with families</a:t>
            </a:r>
          </a:p>
          <a:p>
            <a:pPr marL="342900" indent="-342900">
              <a:buFont typeface="Arial" charset="0"/>
              <a:buChar char="•"/>
            </a:pPr>
            <a:r>
              <a:rPr lang="en-US" dirty="0" smtClean="0"/>
              <a:t>Find resources for families</a:t>
            </a:r>
          </a:p>
          <a:p>
            <a:pPr marL="342900" indent="-342900">
              <a:buFont typeface="Arial" charset="0"/>
              <a:buChar char="•"/>
            </a:pPr>
            <a:r>
              <a:rPr lang="en-US" dirty="0" smtClean="0"/>
              <a:t>Engaging and new ideas every second</a:t>
            </a:r>
          </a:p>
          <a:p>
            <a:endParaRPr lang="en-US" dirty="0"/>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4600" y="4876800"/>
            <a:ext cx="1905000" cy="1771650"/>
          </a:xfrm>
          <a:prstGeom prst="rect">
            <a:avLst/>
          </a:prstGeom>
        </p:spPr>
      </p:pic>
    </p:spTree>
    <p:extLst>
      <p:ext uri="{BB962C8B-B14F-4D97-AF65-F5344CB8AC3E}">
        <p14:creationId xmlns:p14="http://schemas.microsoft.com/office/powerpoint/2010/main" val="1696923193"/>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solidFill>
                  <a:srgbClr val="FF0000"/>
                </a:solidFill>
              </a:rPr>
              <a:t>Professional Pinterest</a:t>
            </a: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a:xfrm>
            <a:off x="93579" y="1752600"/>
            <a:ext cx="7962736" cy="4419600"/>
          </a:xfrm>
        </p:spPr>
        <p:txBody>
          <a:bodyPr>
            <a:normAutofit lnSpcReduction="10000"/>
          </a:bodyPr>
          <a:lstStyle/>
          <a:p>
            <a:r>
              <a:rPr lang="en-US" dirty="0" smtClean="0">
                <a:hlinkClick r:id="rId2"/>
              </a:rPr>
              <a:t>Early childhood Pinterest</a:t>
            </a:r>
            <a:endParaRPr lang="en-US" dirty="0" smtClean="0"/>
          </a:p>
          <a:p>
            <a:r>
              <a:rPr lang="en-US" dirty="0" smtClean="0"/>
              <a:t>Math</a:t>
            </a:r>
          </a:p>
          <a:p>
            <a:r>
              <a:rPr lang="en-US" dirty="0" smtClean="0"/>
              <a:t>Science</a:t>
            </a:r>
          </a:p>
          <a:p>
            <a:r>
              <a:rPr lang="en-US" dirty="0" smtClean="0"/>
              <a:t>Fine Motor</a:t>
            </a:r>
          </a:p>
          <a:p>
            <a:r>
              <a:rPr lang="en-US" dirty="0" smtClean="0"/>
              <a:t>Gross Motor</a:t>
            </a:r>
          </a:p>
          <a:p>
            <a:r>
              <a:rPr lang="en-US" dirty="0" smtClean="0"/>
              <a:t>Children’s Lit</a:t>
            </a:r>
          </a:p>
          <a:p>
            <a:r>
              <a:rPr lang="en-US" dirty="0" smtClean="0"/>
              <a:t>Letters</a:t>
            </a:r>
          </a:p>
          <a:p>
            <a:r>
              <a:rPr lang="en-US" dirty="0" smtClean="0"/>
              <a:t>Bulletin Boards</a:t>
            </a:r>
          </a:p>
          <a:p>
            <a:r>
              <a:rPr lang="en-US" dirty="0" smtClean="0"/>
              <a:t>Cooking Activities</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24400" y="2438400"/>
            <a:ext cx="3505200" cy="2667000"/>
          </a:xfrm>
          <a:prstGeom prst="rect">
            <a:avLst/>
          </a:prstGeom>
        </p:spPr>
      </p:pic>
    </p:spTree>
    <p:extLst>
      <p:ext uri="{BB962C8B-B14F-4D97-AF65-F5344CB8AC3E}">
        <p14:creationId xmlns:p14="http://schemas.microsoft.com/office/powerpoint/2010/main" val="328320425"/>
      </p:ext>
    </p:extLst>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0000"/>
                </a:solidFill>
              </a:rPr>
              <a:t>YouTube Channel</a:t>
            </a:r>
            <a:r>
              <a:rPr lang="en-US" dirty="0" smtClean="0"/>
              <a:t/>
            </a:r>
            <a:br>
              <a:rPr lang="en-US" dirty="0" smtClean="0"/>
            </a:br>
            <a:r>
              <a:rPr lang="en-US" dirty="0"/>
              <a:t/>
            </a:r>
            <a:br>
              <a:rPr lang="en-US" dirty="0"/>
            </a:br>
            <a:r>
              <a:rPr lang="en-US" dirty="0" smtClean="0"/>
              <a:t/>
            </a:r>
            <a:br>
              <a:rPr lang="en-US" dirty="0" smtClean="0"/>
            </a:br>
            <a:endParaRPr lang="en-US" dirty="0"/>
          </a:p>
        </p:txBody>
      </p:sp>
      <p:sp>
        <p:nvSpPr>
          <p:cNvPr id="3" name="Subtitle 2"/>
          <p:cNvSpPr>
            <a:spLocks noGrp="1"/>
          </p:cNvSpPr>
          <p:nvPr>
            <p:ph type="subTitle" idx="1"/>
          </p:nvPr>
        </p:nvSpPr>
        <p:spPr>
          <a:xfrm>
            <a:off x="0" y="1295400"/>
            <a:ext cx="7962736" cy="5562600"/>
          </a:xfrm>
        </p:spPr>
        <p:txBody>
          <a:bodyPr>
            <a:normAutofit/>
          </a:bodyPr>
          <a:lstStyle/>
          <a:p>
            <a:r>
              <a:rPr lang="en-US" dirty="0" smtClean="0">
                <a:hlinkClick r:id="rId2"/>
              </a:rPr>
              <a:t>Early Childhood YouTube channel</a:t>
            </a:r>
            <a:endParaRPr lang="en-US" dirty="0" smtClean="0"/>
          </a:p>
          <a:p>
            <a:pPr marL="457200" indent="-457200">
              <a:buAutoNum type="arabicPeriod"/>
            </a:pPr>
            <a:r>
              <a:rPr lang="en-US" dirty="0" smtClean="0"/>
              <a:t>Teaching Ideas</a:t>
            </a:r>
          </a:p>
          <a:p>
            <a:pPr marL="457200" indent="-457200">
              <a:buAutoNum type="arabicPeriod"/>
            </a:pPr>
            <a:r>
              <a:rPr lang="en-US" dirty="0" smtClean="0"/>
              <a:t>Teaching Concepts</a:t>
            </a:r>
          </a:p>
          <a:p>
            <a:pPr marL="457200" indent="-457200">
              <a:buAutoNum type="arabicPeriod"/>
            </a:pPr>
            <a:r>
              <a:rPr lang="en-US" dirty="0" smtClean="0"/>
              <a:t>Make and Takes</a:t>
            </a:r>
          </a:p>
          <a:p>
            <a:r>
              <a:rPr lang="en-US" b="1" u="sng" dirty="0" smtClean="0"/>
              <a:t>What you can do for parents</a:t>
            </a:r>
          </a:p>
          <a:p>
            <a:pPr marL="457200" indent="-457200">
              <a:buAutoNum type="arabicPeriod"/>
            </a:pPr>
            <a:r>
              <a:rPr lang="en-US" dirty="0" smtClean="0"/>
              <a:t>Teach concepts (things they may not understand-one to one correspondence)</a:t>
            </a:r>
          </a:p>
          <a:p>
            <a:pPr marL="457200" indent="-457200">
              <a:buAutoNum type="arabicPeriod"/>
            </a:pPr>
            <a:r>
              <a:rPr lang="en-US" dirty="0" smtClean="0"/>
              <a:t>Share Your thoughts and ideas</a:t>
            </a:r>
          </a:p>
          <a:p>
            <a:pPr marL="457200" indent="-457200">
              <a:buAutoNum type="arabicPeriod"/>
            </a:pPr>
            <a:r>
              <a:rPr lang="en-US" dirty="0" smtClean="0"/>
              <a:t>Read books-children can watch</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34200" y="1219200"/>
            <a:ext cx="1905000" cy="2362200"/>
          </a:xfrm>
          <a:prstGeom prst="rect">
            <a:avLst/>
          </a:prstGeom>
        </p:spPr>
      </p:pic>
    </p:spTree>
    <p:extLst>
      <p:ext uri="{BB962C8B-B14F-4D97-AF65-F5344CB8AC3E}">
        <p14:creationId xmlns:p14="http://schemas.microsoft.com/office/powerpoint/2010/main" val="1142531917"/>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PF">
  <a:themeElements>
    <a:clrScheme name="NewThemeJuly2014Colors">
      <a:dk1>
        <a:srgbClr val="000000"/>
      </a:dk1>
      <a:lt1>
        <a:sysClr val="window" lastClr="FFFFFF"/>
      </a:lt1>
      <a:dk2>
        <a:srgbClr val="464646"/>
      </a:dk2>
      <a:lt2>
        <a:srgbClr val="9ADAEE"/>
      </a:lt2>
      <a:accent1>
        <a:srgbClr val="015B78"/>
      </a:accent1>
      <a:accent2>
        <a:srgbClr val="05A6DC"/>
      </a:accent2>
      <a:accent3>
        <a:srgbClr val="E1E1E1"/>
      </a:accent3>
      <a:accent4>
        <a:srgbClr val="CAC82C"/>
      </a:accent4>
      <a:accent5>
        <a:srgbClr val="F58723"/>
      </a:accent5>
      <a:accent6>
        <a:srgbClr val="959191"/>
      </a:accent6>
      <a:hlink>
        <a:srgbClr val="0F84C7"/>
      </a:hlink>
      <a:folHlink>
        <a:srgbClr val="BC4899"/>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xmlns=""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PF</Template>
  <TotalTime>124</TotalTime>
  <Words>175</Words>
  <Application>Microsoft Office PowerPoint</Application>
  <PresentationFormat>On-screen Show (4:3)</PresentationFormat>
  <Paragraphs>48</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PF</vt:lpstr>
      <vt:lpstr>Involving Families Through Social Media  </vt:lpstr>
      <vt:lpstr>Traditional Ways Teachers Communicate with Families:  1. Phone Calls 2. Face-to-face 3. Parent Teacher Conferences 4. News letters (notes home) 5. Family Meetings (Parent Meeings) 6.Notebooks (take home daily, weekly) 7. Report Cards 8. E-mail Many of these are one-way communication strategies </vt:lpstr>
      <vt:lpstr> Building Reciprocal Relationships: 1. Building successful partnerships 2.Thoughtful  3. Listen 4. Respectful 5. Genuine Care 6. Open-Ended questioning 7.Understand differences </vt:lpstr>
      <vt:lpstr>Classroom Website   </vt:lpstr>
      <vt:lpstr> Teaching Website (Free or pay) Things you may add for families: 1.Homework Page 2. Blog 3. Recipes to Cook at Home 4. Things to Work on At Home 5. Developmental Milestones 6. Important Information (times dates) 7. Things you are working on at school 8.Websites for Famlies (Resources) 9. Websites for children 10. Pictures (if allowed)</vt:lpstr>
      <vt:lpstr>Teaching Blog   </vt:lpstr>
      <vt:lpstr>Professional Twitter   </vt:lpstr>
      <vt:lpstr>Professional Pinterest   </vt:lpstr>
      <vt:lpstr>YouTube Channel   </vt:lpstr>
      <vt:lpstr>Traditional Ways of Communication  New Ways of Communication  Why?    Comments  Ideas Thoughts Ways To Involve Families Through Social Media</vt:lpstr>
      <vt:lpstr> Toddler's Creed   I want it, It's mine If I give it to you and change my mind later, It's mine If I can take it away from you, it's mine If I had it a little while ago, It's mine If it's mine, it will never belong to anybody else, no matter what. If we are building something together, all the pieces are mine. If it looks just like mine, it is mine. -Anonymous  </vt:lpstr>
    </vt:vector>
  </TitlesOfParts>
  <Company>Penn Foster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Moretti, Nancy</dc:creator>
  <cp:lastModifiedBy>Shipley, Latisha</cp:lastModifiedBy>
  <cp:revision>8</cp:revision>
  <dcterms:created xsi:type="dcterms:W3CDTF">2014-09-15T19:57:32Z</dcterms:created>
  <dcterms:modified xsi:type="dcterms:W3CDTF">2014-10-06T16:23:52Z</dcterms:modified>
</cp:coreProperties>
</file>